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sldIdLst>
    <p:sldId id="277" r:id="rId2"/>
    <p:sldId id="263" r:id="rId3"/>
    <p:sldId id="265" r:id="rId4"/>
    <p:sldId id="260" r:id="rId5"/>
    <p:sldId id="267" r:id="rId6"/>
    <p:sldId id="275" r:id="rId7"/>
    <p:sldId id="270" r:id="rId8"/>
    <p:sldId id="266" r:id="rId9"/>
    <p:sldId id="274" r:id="rId10"/>
    <p:sldId id="276" r:id="rId11"/>
    <p:sldId id="273" r:id="rId12"/>
    <p:sldId id="269" r:id="rId13"/>
    <p:sldId id="279" r:id="rId14"/>
    <p:sldId id="271" r:id="rId15"/>
    <p:sldId id="278" r:id="rId16"/>
    <p:sldId id="28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4B7AA2E-717F-4791-B3DF-7B059EBC5E79}">
          <p14:sldIdLst>
            <p14:sldId id="277"/>
            <p14:sldId id="263"/>
            <p14:sldId id="265"/>
            <p14:sldId id="260"/>
            <p14:sldId id="267"/>
            <p14:sldId id="275"/>
            <p14:sldId id="270"/>
            <p14:sldId id="266"/>
            <p14:sldId id="274"/>
            <p14:sldId id="276"/>
            <p14:sldId id="273"/>
            <p14:sldId id="269"/>
            <p14:sldId id="279"/>
          </p14:sldIdLst>
        </p14:section>
        <p14:section name="使用手册" id="{2546125B-CC44-4C8A-AE17-A110C184DEB0}">
          <p14:sldIdLst>
            <p14:sldId id="271"/>
            <p14:sldId id="278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FEFF"/>
    <a:srgbClr val="FFFFFF"/>
    <a:srgbClr val="262626"/>
    <a:srgbClr val="000028"/>
    <a:srgbClr val="FFD33B"/>
    <a:srgbClr val="002264"/>
    <a:srgbClr val="0159E7"/>
    <a:srgbClr val="B0FFFF"/>
    <a:srgbClr val="03E8ED"/>
    <a:srgbClr val="000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187" autoAdjust="0"/>
  </p:normalViewPr>
  <p:slideViewPr>
    <p:cSldViewPr snapToGrid="0" showGuides="1">
      <p:cViewPr varScale="1">
        <p:scale>
          <a:sx n="89" d="100"/>
          <a:sy n="89" d="100"/>
        </p:scale>
        <p:origin x="102" y="69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png>
</file>

<file path=ppt/media/image12.png>
</file>

<file path=ppt/media/image13.png>
</file>

<file path=ppt/media/image2.jpg>
</file>

<file path=ppt/media/image3.jpe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Admin\AppData\Local\Temp\&#31185;&#25216;%20%5b&#33258;&#21160;&#20445;&#23384;&#30340;%5d.pptx-277-25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63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6D1C6E54-E4F3-42BC-836A-23A345043687}"/>
              </a:ext>
            </a:extLst>
          </p:cNvPr>
          <p:cNvGrpSpPr/>
          <p:nvPr userDrawn="1"/>
        </p:nvGrpSpPr>
        <p:grpSpPr>
          <a:xfrm>
            <a:off x="0" y="0"/>
            <a:ext cx="12192000" cy="6858001"/>
            <a:chOff x="0" y="0"/>
            <a:chExt cx="12192000" cy="6858001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xmlns="" id="{24169FC7-E3C7-4FDA-A6E7-EFD6B0F8B2E5}"/>
                </a:ext>
              </a:extLst>
            </p:cNvPr>
            <p:cNvPicPr>
              <a:picLocks/>
            </p:cNvPicPr>
            <p:nvPr/>
          </p:nvPicPr>
          <p:blipFill>
            <a:blip r:embed="rId2" r:link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" b="24946"/>
            <a:stretch>
              <a:fillRect/>
            </a:stretch>
          </p:blipFill>
          <p:spPr>
            <a:xfrm>
              <a:off x="0" y="757646"/>
              <a:ext cx="12192000" cy="6100355"/>
            </a:xfrm>
            <a:custGeom>
              <a:avLst/>
              <a:gdLst>
                <a:gd name="connsiteX0" fmla="*/ 0 w 12192000"/>
                <a:gd name="connsiteY0" fmla="*/ 0 h 6100355"/>
                <a:gd name="connsiteX1" fmla="*/ 12192000 w 12192000"/>
                <a:gd name="connsiteY1" fmla="*/ 0 h 6100355"/>
                <a:gd name="connsiteX2" fmla="*/ 12192000 w 12192000"/>
                <a:gd name="connsiteY2" fmla="*/ 6100355 h 6100355"/>
                <a:gd name="connsiteX3" fmla="*/ 0 w 12192000"/>
                <a:gd name="connsiteY3" fmla="*/ 6100355 h 610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100355">
                  <a:moveTo>
                    <a:pt x="0" y="0"/>
                  </a:moveTo>
                  <a:lnTo>
                    <a:pt x="12192000" y="0"/>
                  </a:lnTo>
                  <a:lnTo>
                    <a:pt x="12192000" y="6100355"/>
                  </a:lnTo>
                  <a:lnTo>
                    <a:pt x="0" y="6100355"/>
                  </a:lnTo>
                  <a:close/>
                </a:path>
              </a:pathLst>
            </a:cu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xmlns="" id="{58583B1F-9700-4EB9-AE97-D1D9981AFD88}"/>
                </a:ext>
              </a:extLst>
            </p:cNvPr>
            <p:cNvPicPr>
              <a:picLocks/>
            </p:cNvPicPr>
            <p:nvPr/>
          </p:nvPicPr>
          <p:blipFill>
            <a:blip r:embed="rId2" r:link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" b="90585"/>
            <a:stretch>
              <a:fillRect/>
            </a:stretch>
          </p:blipFill>
          <p:spPr>
            <a:xfrm flipV="1">
              <a:off x="0" y="0"/>
              <a:ext cx="12192000" cy="765283"/>
            </a:xfrm>
            <a:custGeom>
              <a:avLst/>
              <a:gdLst>
                <a:gd name="connsiteX0" fmla="*/ 0 w 12192000"/>
                <a:gd name="connsiteY0" fmla="*/ 765283 h 765283"/>
                <a:gd name="connsiteX1" fmla="*/ 12192000 w 12192000"/>
                <a:gd name="connsiteY1" fmla="*/ 765283 h 765283"/>
                <a:gd name="connsiteX2" fmla="*/ 12192000 w 12192000"/>
                <a:gd name="connsiteY2" fmla="*/ 0 h 765283"/>
                <a:gd name="connsiteX3" fmla="*/ 0 w 12192000"/>
                <a:gd name="connsiteY3" fmla="*/ 0 h 7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765283">
                  <a:moveTo>
                    <a:pt x="0" y="765283"/>
                  </a:moveTo>
                  <a:lnTo>
                    <a:pt x="12192000" y="765283"/>
                  </a:lnTo>
                  <a:lnTo>
                    <a:pt x="12192000" y="0"/>
                  </a:lnTo>
                  <a:lnTo>
                    <a:pt x="0" y="0"/>
                  </a:lnTo>
                  <a:close/>
                </a:path>
              </a:pathLst>
            </a:custGeom>
          </p:spPr>
        </p:pic>
      </p:grpSp>
      <p:sp>
        <p:nvSpPr>
          <p:cNvPr id="9" name="Picture 28-mask">
            <a:extLst>
              <a:ext uri="{FF2B5EF4-FFF2-40B4-BE49-F238E27FC236}">
                <a16:creationId xmlns:a16="http://schemas.microsoft.com/office/drawing/2014/main" xmlns="" id="{4B63D257-3DC9-4631-A641-AA51292907DE}"/>
              </a:ext>
            </a:extLst>
          </p:cNvPr>
          <p:cNvSpPr/>
          <p:nvPr userDrawn="1"/>
        </p:nvSpPr>
        <p:spPr>
          <a:xfrm>
            <a:off x="-27815" y="-1"/>
            <a:ext cx="12192000" cy="6100354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64000"/>
                </a:schemeClr>
              </a:gs>
              <a:gs pos="100000">
                <a:schemeClr val="tx2">
                  <a:alpha val="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128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游戏机&#10;&#10;描述已自动生成">
            <a:extLst>
              <a:ext uri="{FF2B5EF4-FFF2-40B4-BE49-F238E27FC236}">
                <a16:creationId xmlns:a16="http://schemas.microsoft.com/office/drawing/2014/main" xmlns="" id="{D2D8D7A6-F59C-49B5-9782-8906EBA865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xmlns="" id="{11E16F3F-269A-4B60-9EDC-1F7B69F7D06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770">
                <a:srgbClr val="000028">
                  <a:alpha val="0"/>
                </a:srgbClr>
              </a:gs>
              <a:gs pos="51000">
                <a:schemeClr val="tx2"/>
              </a:gs>
              <a:gs pos="100000">
                <a:srgbClr val="000028">
                  <a:alpha val="0"/>
                </a:srgb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hnschrift Light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8906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版式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窗帘, 围栏, 女人, 蓝色&#10;&#10;描述已自动生成">
            <a:extLst>
              <a:ext uri="{FF2B5EF4-FFF2-40B4-BE49-F238E27FC236}">
                <a16:creationId xmlns:a16="http://schemas.microsoft.com/office/drawing/2014/main" xmlns="" id="{F58CA354-73EA-4181-97E8-787FF3102D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icture 2-mask">
            <a:extLst>
              <a:ext uri="{FF2B5EF4-FFF2-40B4-BE49-F238E27FC236}">
                <a16:creationId xmlns:a16="http://schemas.microsoft.com/office/drawing/2014/main" xmlns="" id="{2F84E5F2-223A-4A4E-9216-007B1B9ACDB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69000"/>
                </a:schemeClr>
              </a:gs>
              <a:gs pos="100000">
                <a:schemeClr val="tx2">
                  <a:alpha val="89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e7d195523061f1c0d3ba7f298e59d031c9c3f97027ed136f882110EF8F17BAD1F2C348D17C7856EF46CB4678CC9E44EE1ABA681E3133328A7B4D22AAF822B2429426B2355AA8CC4431B8568D2CF3B73A608EADBFD87AE0DC2085F49D4C585EE85AD222AAB0F9867648B54ABAF32054115737F34E4D49AA79217DAAD96EC749D63CD56D4C4DBEFB4D">
            <a:extLst>
              <a:ext uri="{FF2B5EF4-FFF2-40B4-BE49-F238E27FC236}">
                <a16:creationId xmlns:a16="http://schemas.microsoft.com/office/drawing/2014/main" xmlns="" id="{4CB67381-BF56-4EEE-A7E2-2D372CA132F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" r="152" b="55627"/>
          <a:stretch>
            <a:fillRect/>
          </a:stretch>
        </p:blipFill>
        <p:spPr>
          <a:xfrm>
            <a:off x="0" y="5995907"/>
            <a:ext cx="12142173" cy="862093"/>
          </a:xfrm>
          <a:custGeom>
            <a:avLst/>
            <a:gdLst>
              <a:gd name="connsiteX0" fmla="*/ 0 w 12142173"/>
              <a:gd name="connsiteY0" fmla="*/ 0 h 862093"/>
              <a:gd name="connsiteX1" fmla="*/ 12142173 w 12142173"/>
              <a:gd name="connsiteY1" fmla="*/ 0 h 862093"/>
              <a:gd name="connsiteX2" fmla="*/ 12142173 w 12142173"/>
              <a:gd name="connsiteY2" fmla="*/ 862093 h 862093"/>
              <a:gd name="connsiteX3" fmla="*/ 0 w 12142173"/>
              <a:gd name="connsiteY3" fmla="*/ 862093 h 862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42173" h="862093">
                <a:moveTo>
                  <a:pt x="0" y="0"/>
                </a:moveTo>
                <a:lnTo>
                  <a:pt x="12142173" y="0"/>
                </a:lnTo>
                <a:lnTo>
                  <a:pt x="12142173" y="862093"/>
                </a:lnTo>
                <a:lnTo>
                  <a:pt x="0" y="86209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15744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式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建筑, 黑暗, 灯光, 水&#10;&#10;描述已自动生成">
            <a:extLst>
              <a:ext uri="{FF2B5EF4-FFF2-40B4-BE49-F238E27FC236}">
                <a16:creationId xmlns:a16="http://schemas.microsoft.com/office/drawing/2014/main" xmlns="" id="{982A7F3B-0CDC-4365-B9F2-FA6AA6E0DEA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66" y="759417"/>
            <a:ext cx="12197166" cy="609858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xmlns="" id="{B1777FD9-F292-4F2C-8F2E-B8B89519DE1A}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41000">
                <a:schemeClr val="tx2"/>
              </a:gs>
              <a:gs pos="100000">
                <a:schemeClr val="tx2">
                  <a:alpha val="28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20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式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窗帘, 电脑, 游戏机, 夜晚&#10;&#10;描述已自动生成">
            <a:extLst>
              <a:ext uri="{FF2B5EF4-FFF2-40B4-BE49-F238E27FC236}">
                <a16:creationId xmlns:a16="http://schemas.microsoft.com/office/drawing/2014/main" xmlns="" id="{618F9984-1568-48B2-902A-BC109CA091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762000"/>
            <a:ext cx="12192000" cy="6096000"/>
          </a:xfrm>
          <a:prstGeom prst="rect">
            <a:avLst/>
          </a:prstGeom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xmlns="" id="{74AD0E16-A8FD-435B-B1CA-782A943597A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8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C744AECA-C091-4D49-B14A-0AE52813199B}"/>
              </a:ext>
            </a:extLst>
          </p:cNvPr>
          <p:cNvSpPr/>
          <p:nvPr userDrawn="1"/>
        </p:nvSpPr>
        <p:spPr>
          <a:xfrm>
            <a:off x="1" y="0"/>
            <a:ext cx="12192000" cy="762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893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440722F-536B-4F08-ACA5-315C13878D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9/15/2020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16F75D7D-4A92-4EBA-82AE-E53693FE4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B5B37026-06D6-4D26-AFF7-34E6082C6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65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8" r:id="rId2"/>
    <p:sldLayoutId id="2147483664" r:id="rId3"/>
    <p:sldLayoutId id="2147483665" r:id="rId4"/>
    <p:sldLayoutId id="2147483666" r:id="rId5"/>
    <p:sldLayoutId id="214748366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10.xml"/><Relationship Id="rId13" Type="http://schemas.openxmlformats.org/officeDocument/2006/relationships/tags" Target="../tags/tag115.xml"/><Relationship Id="rId18" Type="http://schemas.openxmlformats.org/officeDocument/2006/relationships/image" Target="../media/image11.png"/><Relationship Id="rId3" Type="http://schemas.openxmlformats.org/officeDocument/2006/relationships/tags" Target="../tags/tag105.xml"/><Relationship Id="rId7" Type="http://schemas.openxmlformats.org/officeDocument/2006/relationships/tags" Target="../tags/tag109.xml"/><Relationship Id="rId12" Type="http://schemas.openxmlformats.org/officeDocument/2006/relationships/tags" Target="../tags/tag114.xml"/><Relationship Id="rId17" Type="http://schemas.openxmlformats.org/officeDocument/2006/relationships/slideLayout" Target="../slideLayouts/slideLayout4.xml"/><Relationship Id="rId2" Type="http://schemas.openxmlformats.org/officeDocument/2006/relationships/tags" Target="../tags/tag104.xml"/><Relationship Id="rId16" Type="http://schemas.openxmlformats.org/officeDocument/2006/relationships/tags" Target="../tags/tag118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11" Type="http://schemas.openxmlformats.org/officeDocument/2006/relationships/tags" Target="../tags/tag113.xml"/><Relationship Id="rId5" Type="http://schemas.openxmlformats.org/officeDocument/2006/relationships/tags" Target="../tags/tag107.xml"/><Relationship Id="rId15" Type="http://schemas.openxmlformats.org/officeDocument/2006/relationships/tags" Target="../tags/tag117.xml"/><Relationship Id="rId10" Type="http://schemas.openxmlformats.org/officeDocument/2006/relationships/tags" Target="../tags/tag112.xml"/><Relationship Id="rId19" Type="http://schemas.microsoft.com/office/2007/relationships/hdphoto" Target="../media/hdphoto3.wdp"/><Relationship Id="rId4" Type="http://schemas.openxmlformats.org/officeDocument/2006/relationships/tags" Target="../tags/tag106.xml"/><Relationship Id="rId9" Type="http://schemas.openxmlformats.org/officeDocument/2006/relationships/tags" Target="../tags/tag111.xml"/><Relationship Id="rId14" Type="http://schemas.openxmlformats.org/officeDocument/2006/relationships/tags" Target="../tags/tag11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26.xml"/><Relationship Id="rId13" Type="http://schemas.openxmlformats.org/officeDocument/2006/relationships/tags" Target="../tags/tag131.xml"/><Relationship Id="rId3" Type="http://schemas.openxmlformats.org/officeDocument/2006/relationships/tags" Target="../tags/tag121.xml"/><Relationship Id="rId7" Type="http://schemas.openxmlformats.org/officeDocument/2006/relationships/tags" Target="../tags/tag125.xml"/><Relationship Id="rId12" Type="http://schemas.openxmlformats.org/officeDocument/2006/relationships/tags" Target="../tags/tag130.xml"/><Relationship Id="rId17" Type="http://schemas.openxmlformats.org/officeDocument/2006/relationships/slideLayout" Target="../slideLayouts/slideLayout5.xml"/><Relationship Id="rId2" Type="http://schemas.openxmlformats.org/officeDocument/2006/relationships/tags" Target="../tags/tag120.xml"/><Relationship Id="rId16" Type="http://schemas.openxmlformats.org/officeDocument/2006/relationships/tags" Target="../tags/tag134.xml"/><Relationship Id="rId1" Type="http://schemas.openxmlformats.org/officeDocument/2006/relationships/tags" Target="../tags/tag119.xml"/><Relationship Id="rId6" Type="http://schemas.openxmlformats.org/officeDocument/2006/relationships/tags" Target="../tags/tag124.xml"/><Relationship Id="rId11" Type="http://schemas.openxmlformats.org/officeDocument/2006/relationships/tags" Target="../tags/tag129.xml"/><Relationship Id="rId5" Type="http://schemas.openxmlformats.org/officeDocument/2006/relationships/tags" Target="../tags/tag123.xml"/><Relationship Id="rId15" Type="http://schemas.openxmlformats.org/officeDocument/2006/relationships/tags" Target="../tags/tag133.xml"/><Relationship Id="rId10" Type="http://schemas.openxmlformats.org/officeDocument/2006/relationships/tags" Target="../tags/tag128.xml"/><Relationship Id="rId4" Type="http://schemas.openxmlformats.org/officeDocument/2006/relationships/tags" Target="../tags/tag122.xml"/><Relationship Id="rId9" Type="http://schemas.openxmlformats.org/officeDocument/2006/relationships/tags" Target="../tags/tag127.xml"/><Relationship Id="rId14" Type="http://schemas.openxmlformats.org/officeDocument/2006/relationships/tags" Target="../tags/tag13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13" Type="http://schemas.openxmlformats.org/officeDocument/2006/relationships/tags" Target="../tags/tag147.xml"/><Relationship Id="rId18" Type="http://schemas.openxmlformats.org/officeDocument/2006/relationships/image" Target="../media/image12.png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12" Type="http://schemas.openxmlformats.org/officeDocument/2006/relationships/tags" Target="../tags/tag146.xml"/><Relationship Id="rId17" Type="http://schemas.openxmlformats.org/officeDocument/2006/relationships/slideLayout" Target="../slideLayouts/slideLayout5.xml"/><Relationship Id="rId2" Type="http://schemas.openxmlformats.org/officeDocument/2006/relationships/tags" Target="../tags/tag136.xml"/><Relationship Id="rId16" Type="http://schemas.openxmlformats.org/officeDocument/2006/relationships/tags" Target="../tags/tag150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tags" Target="../tags/tag145.xml"/><Relationship Id="rId5" Type="http://schemas.openxmlformats.org/officeDocument/2006/relationships/tags" Target="../tags/tag139.xml"/><Relationship Id="rId15" Type="http://schemas.openxmlformats.org/officeDocument/2006/relationships/tags" Target="../tags/tag149.xml"/><Relationship Id="rId10" Type="http://schemas.openxmlformats.org/officeDocument/2006/relationships/tags" Target="../tags/tag144.xml"/><Relationship Id="rId19" Type="http://schemas.microsoft.com/office/2007/relationships/hdphoto" Target="../media/hdphoto4.wdp"/><Relationship Id="rId4" Type="http://schemas.openxmlformats.org/officeDocument/2006/relationships/tags" Target="../tags/tag138.xml"/><Relationship Id="rId9" Type="http://schemas.openxmlformats.org/officeDocument/2006/relationships/tags" Target="../tags/tag143.xml"/><Relationship Id="rId14" Type="http://schemas.openxmlformats.org/officeDocument/2006/relationships/tags" Target="../tags/tag14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" Type="http://schemas.openxmlformats.org/officeDocument/2006/relationships/tags" Target="../tags/tag152.xml"/><Relationship Id="rId4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51pptmoban.com/" TargetMode="External"/><Relationship Id="rId2" Type="http://schemas.openxmlformats.org/officeDocument/2006/relationships/hyperlink" Target="http://www.51pptmoban.com/shejishi/xiangtiange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slideLayout" Target="../slideLayouts/slideLayout4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13" Type="http://schemas.openxmlformats.org/officeDocument/2006/relationships/tags" Target="../tags/tag30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12" Type="http://schemas.openxmlformats.org/officeDocument/2006/relationships/tags" Target="../tags/tag29.xml"/><Relationship Id="rId17" Type="http://schemas.openxmlformats.org/officeDocument/2006/relationships/slideLayout" Target="../slideLayouts/slideLayout4.xml"/><Relationship Id="rId2" Type="http://schemas.openxmlformats.org/officeDocument/2006/relationships/tags" Target="../tags/tag19.xml"/><Relationship Id="rId16" Type="http://schemas.openxmlformats.org/officeDocument/2006/relationships/tags" Target="../tags/tag33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tags" Target="../tags/tag28.xml"/><Relationship Id="rId5" Type="http://schemas.openxmlformats.org/officeDocument/2006/relationships/tags" Target="../tags/tag22.xml"/><Relationship Id="rId15" Type="http://schemas.openxmlformats.org/officeDocument/2006/relationships/tags" Target="../tags/tag32.xml"/><Relationship Id="rId10" Type="http://schemas.openxmlformats.org/officeDocument/2006/relationships/tags" Target="../tags/tag27.xml"/><Relationship Id="rId4" Type="http://schemas.openxmlformats.org/officeDocument/2006/relationships/tags" Target="../tags/tag21.xml"/><Relationship Id="rId9" Type="http://schemas.openxmlformats.org/officeDocument/2006/relationships/tags" Target="../tags/tag26.xml"/><Relationship Id="rId14" Type="http://schemas.openxmlformats.org/officeDocument/2006/relationships/tags" Target="../tags/tag3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41.xml"/><Relationship Id="rId13" Type="http://schemas.openxmlformats.org/officeDocument/2006/relationships/tags" Target="../tags/tag46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12" Type="http://schemas.openxmlformats.org/officeDocument/2006/relationships/tags" Target="../tags/tag45.xml"/><Relationship Id="rId17" Type="http://schemas.openxmlformats.org/officeDocument/2006/relationships/slideLayout" Target="../slideLayouts/slideLayout4.xml"/><Relationship Id="rId2" Type="http://schemas.openxmlformats.org/officeDocument/2006/relationships/tags" Target="../tags/tag35.xml"/><Relationship Id="rId16" Type="http://schemas.openxmlformats.org/officeDocument/2006/relationships/tags" Target="../tags/tag49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11" Type="http://schemas.openxmlformats.org/officeDocument/2006/relationships/tags" Target="../tags/tag44.xml"/><Relationship Id="rId5" Type="http://schemas.openxmlformats.org/officeDocument/2006/relationships/tags" Target="../tags/tag38.xml"/><Relationship Id="rId15" Type="http://schemas.openxmlformats.org/officeDocument/2006/relationships/tags" Target="../tags/tag48.xml"/><Relationship Id="rId10" Type="http://schemas.openxmlformats.org/officeDocument/2006/relationships/tags" Target="../tags/tag43.xml"/><Relationship Id="rId4" Type="http://schemas.openxmlformats.org/officeDocument/2006/relationships/tags" Target="../tags/tag37.xml"/><Relationship Id="rId9" Type="http://schemas.openxmlformats.org/officeDocument/2006/relationships/tags" Target="../tags/tag42.xml"/><Relationship Id="rId14" Type="http://schemas.openxmlformats.org/officeDocument/2006/relationships/tags" Target="../tags/tag47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tags" Target="../tags/tag62.xml"/><Relationship Id="rId18" Type="http://schemas.openxmlformats.org/officeDocument/2006/relationships/tags" Target="../tags/tag67.xml"/><Relationship Id="rId26" Type="http://schemas.openxmlformats.org/officeDocument/2006/relationships/tags" Target="../tags/tag75.xml"/><Relationship Id="rId39" Type="http://schemas.openxmlformats.org/officeDocument/2006/relationships/image" Target="../media/image8.png"/><Relationship Id="rId21" Type="http://schemas.openxmlformats.org/officeDocument/2006/relationships/tags" Target="../tags/tag70.xml"/><Relationship Id="rId34" Type="http://schemas.openxmlformats.org/officeDocument/2006/relationships/tags" Target="../tags/tag83.xml"/><Relationship Id="rId7" Type="http://schemas.openxmlformats.org/officeDocument/2006/relationships/tags" Target="../tags/tag56.xml"/><Relationship Id="rId12" Type="http://schemas.openxmlformats.org/officeDocument/2006/relationships/tags" Target="../tags/tag61.xml"/><Relationship Id="rId17" Type="http://schemas.openxmlformats.org/officeDocument/2006/relationships/tags" Target="../tags/tag66.xml"/><Relationship Id="rId25" Type="http://schemas.openxmlformats.org/officeDocument/2006/relationships/tags" Target="../tags/tag74.xml"/><Relationship Id="rId33" Type="http://schemas.openxmlformats.org/officeDocument/2006/relationships/tags" Target="../tags/tag82.xml"/><Relationship Id="rId38" Type="http://schemas.openxmlformats.org/officeDocument/2006/relationships/slideLayout" Target="../slideLayouts/slideLayout6.xml"/><Relationship Id="rId2" Type="http://schemas.openxmlformats.org/officeDocument/2006/relationships/tags" Target="../tags/tag51.xml"/><Relationship Id="rId16" Type="http://schemas.openxmlformats.org/officeDocument/2006/relationships/tags" Target="../tags/tag65.xml"/><Relationship Id="rId20" Type="http://schemas.openxmlformats.org/officeDocument/2006/relationships/tags" Target="../tags/tag69.xml"/><Relationship Id="rId29" Type="http://schemas.openxmlformats.org/officeDocument/2006/relationships/tags" Target="../tags/tag78.xml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11" Type="http://schemas.openxmlformats.org/officeDocument/2006/relationships/tags" Target="../tags/tag60.xml"/><Relationship Id="rId24" Type="http://schemas.openxmlformats.org/officeDocument/2006/relationships/tags" Target="../tags/tag73.xml"/><Relationship Id="rId32" Type="http://schemas.openxmlformats.org/officeDocument/2006/relationships/tags" Target="../tags/tag81.xml"/><Relationship Id="rId37" Type="http://schemas.openxmlformats.org/officeDocument/2006/relationships/tags" Target="../tags/tag86.xml"/><Relationship Id="rId40" Type="http://schemas.openxmlformats.org/officeDocument/2006/relationships/image" Target="../media/image9.png"/><Relationship Id="rId5" Type="http://schemas.openxmlformats.org/officeDocument/2006/relationships/tags" Target="../tags/tag54.xml"/><Relationship Id="rId15" Type="http://schemas.openxmlformats.org/officeDocument/2006/relationships/tags" Target="../tags/tag64.xml"/><Relationship Id="rId23" Type="http://schemas.openxmlformats.org/officeDocument/2006/relationships/tags" Target="../tags/tag72.xml"/><Relationship Id="rId28" Type="http://schemas.openxmlformats.org/officeDocument/2006/relationships/tags" Target="../tags/tag77.xml"/><Relationship Id="rId36" Type="http://schemas.openxmlformats.org/officeDocument/2006/relationships/tags" Target="../tags/tag85.xml"/><Relationship Id="rId10" Type="http://schemas.openxmlformats.org/officeDocument/2006/relationships/tags" Target="../tags/tag59.xml"/><Relationship Id="rId19" Type="http://schemas.openxmlformats.org/officeDocument/2006/relationships/tags" Target="../tags/tag68.xml"/><Relationship Id="rId31" Type="http://schemas.openxmlformats.org/officeDocument/2006/relationships/tags" Target="../tags/tag80.xml"/><Relationship Id="rId4" Type="http://schemas.openxmlformats.org/officeDocument/2006/relationships/tags" Target="../tags/tag53.xml"/><Relationship Id="rId9" Type="http://schemas.openxmlformats.org/officeDocument/2006/relationships/tags" Target="../tags/tag58.xml"/><Relationship Id="rId14" Type="http://schemas.openxmlformats.org/officeDocument/2006/relationships/tags" Target="../tags/tag63.xml"/><Relationship Id="rId22" Type="http://schemas.openxmlformats.org/officeDocument/2006/relationships/tags" Target="../tags/tag71.xml"/><Relationship Id="rId27" Type="http://schemas.openxmlformats.org/officeDocument/2006/relationships/tags" Target="../tags/tag76.xml"/><Relationship Id="rId30" Type="http://schemas.openxmlformats.org/officeDocument/2006/relationships/tags" Target="../tags/tag79.xml"/><Relationship Id="rId35" Type="http://schemas.openxmlformats.org/officeDocument/2006/relationships/tags" Target="../tags/tag84.xml"/><Relationship Id="rId8" Type="http://schemas.openxmlformats.org/officeDocument/2006/relationships/tags" Target="../tags/tag57.xml"/><Relationship Id="rId3" Type="http://schemas.openxmlformats.org/officeDocument/2006/relationships/tags" Target="../tags/tag5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94.xml"/><Relationship Id="rId13" Type="http://schemas.openxmlformats.org/officeDocument/2006/relationships/tags" Target="../tags/tag99.xml"/><Relationship Id="rId18" Type="http://schemas.openxmlformats.org/officeDocument/2006/relationships/image" Target="../media/image10.jpeg"/><Relationship Id="rId3" Type="http://schemas.openxmlformats.org/officeDocument/2006/relationships/tags" Target="../tags/tag89.xml"/><Relationship Id="rId7" Type="http://schemas.openxmlformats.org/officeDocument/2006/relationships/tags" Target="../tags/tag93.xml"/><Relationship Id="rId12" Type="http://schemas.openxmlformats.org/officeDocument/2006/relationships/tags" Target="../tags/tag98.xml"/><Relationship Id="rId17" Type="http://schemas.openxmlformats.org/officeDocument/2006/relationships/slideLayout" Target="../slideLayouts/slideLayout6.xml"/><Relationship Id="rId2" Type="http://schemas.openxmlformats.org/officeDocument/2006/relationships/tags" Target="../tags/tag88.xml"/><Relationship Id="rId16" Type="http://schemas.openxmlformats.org/officeDocument/2006/relationships/tags" Target="../tags/tag102.xml"/><Relationship Id="rId1" Type="http://schemas.openxmlformats.org/officeDocument/2006/relationships/tags" Target="../tags/tag87.xml"/><Relationship Id="rId6" Type="http://schemas.openxmlformats.org/officeDocument/2006/relationships/tags" Target="../tags/tag92.xml"/><Relationship Id="rId11" Type="http://schemas.openxmlformats.org/officeDocument/2006/relationships/tags" Target="../tags/tag97.xml"/><Relationship Id="rId5" Type="http://schemas.openxmlformats.org/officeDocument/2006/relationships/tags" Target="../tags/tag91.xml"/><Relationship Id="rId15" Type="http://schemas.openxmlformats.org/officeDocument/2006/relationships/tags" Target="../tags/tag101.xml"/><Relationship Id="rId10" Type="http://schemas.openxmlformats.org/officeDocument/2006/relationships/tags" Target="../tags/tag96.xml"/><Relationship Id="rId4" Type="http://schemas.openxmlformats.org/officeDocument/2006/relationships/tags" Target="../tags/tag90.xml"/><Relationship Id="rId9" Type="http://schemas.openxmlformats.org/officeDocument/2006/relationships/tags" Target="../tags/tag95.xml"/><Relationship Id="rId14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椭圆 59">
            <a:extLst>
              <a:ext uri="{FF2B5EF4-FFF2-40B4-BE49-F238E27FC236}">
                <a16:creationId xmlns:a16="http://schemas.microsoft.com/office/drawing/2014/main" xmlns="" id="{3060CCFE-BA6E-4C65-8E52-B40C1A3CFE6F}"/>
              </a:ext>
            </a:extLst>
          </p:cNvPr>
          <p:cNvSpPr/>
          <p:nvPr/>
        </p:nvSpPr>
        <p:spPr>
          <a:xfrm rot="20384613">
            <a:off x="9267790" y="1298707"/>
            <a:ext cx="898135" cy="898135"/>
          </a:xfrm>
          <a:prstGeom prst="ellipse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E08793D4-8C10-4AB6-B1DB-AE5BB7DCA74F}"/>
              </a:ext>
            </a:extLst>
          </p:cNvPr>
          <p:cNvSpPr txBox="1"/>
          <p:nvPr/>
        </p:nvSpPr>
        <p:spPr>
          <a:xfrm>
            <a:off x="2308746" y="1354698"/>
            <a:ext cx="75745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>
                <a:ln>
                  <a:gradFill>
                    <a:gsLst>
                      <a:gs pos="22000">
                        <a:schemeClr val="accent1">
                          <a:lumMod val="5000"/>
                          <a:lumOff val="95000"/>
                        </a:schemeClr>
                      </a:gs>
                      <a:gs pos="60000">
                        <a:schemeClr val="bg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effectLst>
                  <a:outerShdw blurRad="63500" sx="102000" sy="102000" algn="ctr" rotWithShape="0">
                    <a:prstClr val="black">
                      <a:alpha val="18000"/>
                    </a:prst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传统产业转型解决方案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3228A084-41E1-44B8-895C-0DE1F4816635}"/>
              </a:ext>
            </a:extLst>
          </p:cNvPr>
          <p:cNvSpPr txBox="1"/>
          <p:nvPr/>
        </p:nvSpPr>
        <p:spPr>
          <a:xfrm>
            <a:off x="2308746" y="1376197"/>
            <a:ext cx="75745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>
                <a:gradFill>
                  <a:gsLst>
                    <a:gs pos="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effectLst>
                  <a:outerShdw blurRad="63500" sx="102000" sy="102000" algn="ctr" rotWithShape="0">
                    <a:prstClr val="black">
                      <a:alpha val="18000"/>
                    </a:prst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传统产业转型</a:t>
            </a:r>
            <a:r>
              <a:rPr lang="zh-CN" altLang="en-US" sz="7200">
                <a:solidFill>
                  <a:schemeClr val="bg2"/>
                </a:solidFill>
                <a:effectLst>
                  <a:outerShdw blurRad="63500" sx="102000" sy="102000" algn="ctr" rotWithShape="0">
                    <a:prstClr val="black">
                      <a:alpha val="18000"/>
                    </a:prst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解决方案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xmlns="" id="{D55083A6-2399-48E5-AB11-3B35D22C4BBF}"/>
              </a:ext>
            </a:extLst>
          </p:cNvPr>
          <p:cNvSpPr/>
          <p:nvPr/>
        </p:nvSpPr>
        <p:spPr>
          <a:xfrm>
            <a:off x="2586446" y="2598025"/>
            <a:ext cx="701911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TRADITIONAL INDUSTRY TRANSFORMATION SOLUTIONS</a:t>
            </a:r>
            <a:endParaRPr lang="zh-CN" altLang="en-US" sz="1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xmlns="" id="{7AB700A0-8719-4B30-8920-66C9E9D6CAE5}"/>
              </a:ext>
            </a:extLst>
          </p:cNvPr>
          <p:cNvGrpSpPr/>
          <p:nvPr/>
        </p:nvGrpSpPr>
        <p:grpSpPr>
          <a:xfrm>
            <a:off x="3793302" y="3619319"/>
            <a:ext cx="2194934" cy="379047"/>
            <a:chOff x="3281470" y="3772188"/>
            <a:chExt cx="2194934" cy="379047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xmlns="" id="{0B00DB55-2308-44FE-93ED-D1532D1F7B77}"/>
                </a:ext>
              </a:extLst>
            </p:cNvPr>
            <p:cNvSpPr txBox="1"/>
            <p:nvPr/>
          </p:nvSpPr>
          <p:spPr>
            <a:xfrm>
              <a:off x="3660517" y="3807823"/>
              <a:ext cx="18158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主讲人：向天歌</a:t>
              </a:r>
            </a:p>
          </p:txBody>
        </p: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xmlns="" id="{0A81DEF1-0F64-4F26-B915-C030C2FF3B4A}"/>
                </a:ext>
              </a:extLst>
            </p:cNvPr>
            <p:cNvGrpSpPr/>
            <p:nvPr/>
          </p:nvGrpSpPr>
          <p:grpSpPr>
            <a:xfrm>
              <a:off x="3281470" y="3772188"/>
              <a:ext cx="379047" cy="379047"/>
              <a:chOff x="3591269" y="4111807"/>
              <a:chExt cx="307778" cy="307778"/>
            </a:xfrm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xmlns="" id="{F5A91057-2ABF-471A-A23F-097395905009}"/>
                  </a:ext>
                </a:extLst>
              </p:cNvPr>
              <p:cNvSpPr/>
              <p:nvPr/>
            </p:nvSpPr>
            <p:spPr>
              <a:xfrm>
                <a:off x="3591269" y="4111807"/>
                <a:ext cx="307778" cy="307778"/>
              </a:xfrm>
              <a:prstGeom prst="ellipse">
                <a:avLst/>
              </a:prstGeom>
              <a:solidFill>
                <a:schemeClr val="tx2"/>
              </a:solidFill>
              <a:ln w="63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iconfont-11624-5524664">
                <a:extLst>
                  <a:ext uri="{FF2B5EF4-FFF2-40B4-BE49-F238E27FC236}">
                    <a16:creationId xmlns:a16="http://schemas.microsoft.com/office/drawing/2014/main" xmlns="" id="{58C445AE-694B-4CE7-9271-67B7D69CD19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3674686" y="4207587"/>
                <a:ext cx="140944" cy="116219"/>
              </a:xfrm>
              <a:custGeom>
                <a:avLst/>
                <a:gdLst>
                  <a:gd name="connsiteX0" fmla="*/ 435416 w 609586"/>
                  <a:gd name="connsiteY0" fmla="*/ 80352 h 502648"/>
                  <a:gd name="connsiteX1" fmla="*/ 551577 w 609586"/>
                  <a:gd name="connsiteY1" fmla="*/ 190215 h 502648"/>
                  <a:gd name="connsiteX2" fmla="*/ 551577 w 609586"/>
                  <a:gd name="connsiteY2" fmla="*/ 217693 h 502648"/>
                  <a:gd name="connsiteX3" fmla="*/ 496140 w 609586"/>
                  <a:gd name="connsiteY3" fmla="*/ 310936 h 502648"/>
                  <a:gd name="connsiteX4" fmla="*/ 609586 w 609586"/>
                  <a:gd name="connsiteY4" fmla="*/ 437323 h 502648"/>
                  <a:gd name="connsiteX5" fmla="*/ 580534 w 609586"/>
                  <a:gd name="connsiteY5" fmla="*/ 464753 h 502648"/>
                  <a:gd name="connsiteX6" fmla="*/ 504951 w 609586"/>
                  <a:gd name="connsiteY6" fmla="*/ 464753 h 502648"/>
                  <a:gd name="connsiteX7" fmla="*/ 373787 w 609586"/>
                  <a:gd name="connsiteY7" fmla="*/ 301459 h 502648"/>
                  <a:gd name="connsiteX8" fmla="*/ 426510 w 609586"/>
                  <a:gd name="connsiteY8" fmla="*/ 179500 h 502648"/>
                  <a:gd name="connsiteX9" fmla="*/ 426510 w 609586"/>
                  <a:gd name="connsiteY9" fmla="*/ 143641 h 502648"/>
                  <a:gd name="connsiteX10" fmla="*/ 412126 w 609586"/>
                  <a:gd name="connsiteY10" fmla="*/ 82543 h 502648"/>
                  <a:gd name="connsiteX11" fmla="*/ 435416 w 609586"/>
                  <a:gd name="connsiteY11" fmla="*/ 80352 h 502648"/>
                  <a:gd name="connsiteX12" fmla="*/ 227788 w 609586"/>
                  <a:gd name="connsiteY12" fmla="*/ 0 h 502648"/>
                  <a:gd name="connsiteX13" fmla="*/ 379662 w 609586"/>
                  <a:gd name="connsiteY13" fmla="*/ 143662 h 502648"/>
                  <a:gd name="connsiteX14" fmla="*/ 379662 w 609586"/>
                  <a:gd name="connsiteY14" fmla="*/ 179565 h 502648"/>
                  <a:gd name="connsiteX15" fmla="*/ 307225 w 609586"/>
                  <a:gd name="connsiteY15" fmla="*/ 301465 h 502648"/>
                  <a:gd name="connsiteX16" fmla="*/ 455528 w 609586"/>
                  <a:gd name="connsiteY16" fmla="*/ 466745 h 502648"/>
                  <a:gd name="connsiteX17" fmla="*/ 417524 w 609586"/>
                  <a:gd name="connsiteY17" fmla="*/ 502648 h 502648"/>
                  <a:gd name="connsiteX18" fmla="*/ 38004 w 609586"/>
                  <a:gd name="connsiteY18" fmla="*/ 502648 h 502648"/>
                  <a:gd name="connsiteX19" fmla="*/ 0 w 609586"/>
                  <a:gd name="connsiteY19" fmla="*/ 466745 h 502648"/>
                  <a:gd name="connsiteX20" fmla="*/ 148350 w 609586"/>
                  <a:gd name="connsiteY20" fmla="*/ 301465 h 502648"/>
                  <a:gd name="connsiteX21" fmla="*/ 75913 w 609586"/>
                  <a:gd name="connsiteY21" fmla="*/ 179565 h 502648"/>
                  <a:gd name="connsiteX22" fmla="*/ 75913 w 609586"/>
                  <a:gd name="connsiteY22" fmla="*/ 143662 h 502648"/>
                  <a:gd name="connsiteX23" fmla="*/ 227788 w 609586"/>
                  <a:gd name="connsiteY23" fmla="*/ 0 h 502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9586" h="502648">
                    <a:moveTo>
                      <a:pt x="435416" y="80352"/>
                    </a:moveTo>
                    <a:cubicBezTo>
                      <a:pt x="499521" y="80352"/>
                      <a:pt x="551577" y="129545"/>
                      <a:pt x="551577" y="190215"/>
                    </a:cubicBezTo>
                    <a:lnTo>
                      <a:pt x="551577" y="217693"/>
                    </a:lnTo>
                    <a:cubicBezTo>
                      <a:pt x="551577" y="257219"/>
                      <a:pt x="529288" y="291601"/>
                      <a:pt x="496140" y="310936"/>
                    </a:cubicBezTo>
                    <a:cubicBezTo>
                      <a:pt x="553434" y="331175"/>
                      <a:pt x="609586" y="382416"/>
                      <a:pt x="609586" y="437323"/>
                    </a:cubicBezTo>
                    <a:cubicBezTo>
                      <a:pt x="609586" y="452467"/>
                      <a:pt x="596584" y="464753"/>
                      <a:pt x="580534" y="464753"/>
                    </a:cubicBezTo>
                    <a:lnTo>
                      <a:pt x="504951" y="464753"/>
                    </a:lnTo>
                    <a:cubicBezTo>
                      <a:pt x="503855" y="393607"/>
                      <a:pt x="444465" y="318793"/>
                      <a:pt x="373787" y="301459"/>
                    </a:cubicBezTo>
                    <a:cubicBezTo>
                      <a:pt x="411936" y="270457"/>
                      <a:pt x="426510" y="231217"/>
                      <a:pt x="426510" y="179500"/>
                    </a:cubicBezTo>
                    <a:lnTo>
                      <a:pt x="426510" y="143641"/>
                    </a:lnTo>
                    <a:cubicBezTo>
                      <a:pt x="426510" y="121783"/>
                      <a:pt x="421318" y="101068"/>
                      <a:pt x="412126" y="82543"/>
                    </a:cubicBezTo>
                    <a:cubicBezTo>
                      <a:pt x="419651" y="81114"/>
                      <a:pt x="427415" y="80352"/>
                      <a:pt x="435416" y="80352"/>
                    </a:cubicBezTo>
                    <a:close/>
                    <a:moveTo>
                      <a:pt x="227788" y="0"/>
                    </a:moveTo>
                    <a:cubicBezTo>
                      <a:pt x="311607" y="0"/>
                      <a:pt x="379662" y="64378"/>
                      <a:pt x="379662" y="143662"/>
                    </a:cubicBezTo>
                    <a:lnTo>
                      <a:pt x="379662" y="179565"/>
                    </a:lnTo>
                    <a:cubicBezTo>
                      <a:pt x="379662" y="231230"/>
                      <a:pt x="350516" y="276180"/>
                      <a:pt x="307225" y="301465"/>
                    </a:cubicBezTo>
                    <a:cubicBezTo>
                      <a:pt x="382186" y="327940"/>
                      <a:pt x="455528" y="394986"/>
                      <a:pt x="455528" y="466745"/>
                    </a:cubicBezTo>
                    <a:cubicBezTo>
                      <a:pt x="455528" y="486554"/>
                      <a:pt x="438574" y="502648"/>
                      <a:pt x="417524" y="502648"/>
                    </a:cubicBezTo>
                    <a:lnTo>
                      <a:pt x="38004" y="502648"/>
                    </a:lnTo>
                    <a:cubicBezTo>
                      <a:pt x="16954" y="502648"/>
                      <a:pt x="0" y="486554"/>
                      <a:pt x="0" y="466745"/>
                    </a:cubicBezTo>
                    <a:cubicBezTo>
                      <a:pt x="0" y="394986"/>
                      <a:pt x="73389" y="327940"/>
                      <a:pt x="148350" y="301465"/>
                    </a:cubicBezTo>
                    <a:cubicBezTo>
                      <a:pt x="105012" y="276180"/>
                      <a:pt x="75913" y="231230"/>
                      <a:pt x="75913" y="179565"/>
                    </a:cubicBezTo>
                    <a:lnTo>
                      <a:pt x="75913" y="143662"/>
                    </a:lnTo>
                    <a:cubicBezTo>
                      <a:pt x="75913" y="64378"/>
                      <a:pt x="143969" y="0"/>
                      <a:pt x="2277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</p:grp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xmlns="" id="{9E3BD5BB-5A3D-492A-BF09-366F9A800744}"/>
              </a:ext>
            </a:extLst>
          </p:cNvPr>
          <p:cNvGrpSpPr/>
          <p:nvPr/>
        </p:nvGrpSpPr>
        <p:grpSpPr>
          <a:xfrm>
            <a:off x="6367283" y="3619319"/>
            <a:ext cx="2814530" cy="379047"/>
            <a:chOff x="6096000" y="3772188"/>
            <a:chExt cx="2814530" cy="379047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xmlns="" id="{DB86DC94-11EC-44C3-86FE-242FCD4C85AB}"/>
                </a:ext>
              </a:extLst>
            </p:cNvPr>
            <p:cNvSpPr txBox="1"/>
            <p:nvPr/>
          </p:nvSpPr>
          <p:spPr>
            <a:xfrm>
              <a:off x="6475047" y="3807823"/>
              <a:ext cx="2435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时间：</a:t>
              </a:r>
              <a:r>
                <a:rPr lang="en-US" altLang="zh-CN" sz="140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202X</a:t>
              </a:r>
              <a:r>
                <a:rPr lang="zh-CN" altLang="en-US" sz="140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140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07</a:t>
              </a:r>
              <a:r>
                <a:rPr lang="zh-CN" altLang="en-US" sz="140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140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30</a:t>
              </a:r>
              <a:r>
                <a:rPr lang="zh-CN" altLang="en-US" sz="140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</a:p>
          </p:txBody>
        </p:sp>
        <p:grpSp>
          <p:nvGrpSpPr>
            <p:cNvPr id="54" name="Group 50">
              <a:extLst>
                <a:ext uri="{FF2B5EF4-FFF2-40B4-BE49-F238E27FC236}">
                  <a16:creationId xmlns:a16="http://schemas.microsoft.com/office/drawing/2014/main" xmlns="" id="{CCC028D8-69CC-4913-8E89-AAAF81BE7E98}"/>
                </a:ext>
              </a:extLst>
            </p:cNvPr>
            <p:cNvGrpSpPr/>
            <p:nvPr/>
          </p:nvGrpSpPr>
          <p:grpSpPr>
            <a:xfrm>
              <a:off x="6096000" y="3772188"/>
              <a:ext cx="379047" cy="379047"/>
              <a:chOff x="3591269" y="4111807"/>
              <a:chExt cx="307778" cy="307778"/>
            </a:xfrm>
          </p:grpSpPr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xmlns="" id="{3E16401F-CA98-4F4E-91B2-31A0EDC8C83C}"/>
                  </a:ext>
                </a:extLst>
              </p:cNvPr>
              <p:cNvSpPr/>
              <p:nvPr/>
            </p:nvSpPr>
            <p:spPr>
              <a:xfrm>
                <a:off x="3591269" y="4111807"/>
                <a:ext cx="307778" cy="307778"/>
              </a:xfrm>
              <a:prstGeom prst="ellipse">
                <a:avLst/>
              </a:prstGeom>
              <a:solidFill>
                <a:schemeClr val="tx2"/>
              </a:solidFill>
              <a:ln w="63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6" name="iconfont-11624-5524664">
                <a:extLst>
                  <a:ext uri="{FF2B5EF4-FFF2-40B4-BE49-F238E27FC236}">
                    <a16:creationId xmlns:a16="http://schemas.microsoft.com/office/drawing/2014/main" xmlns="" id="{8E8B11E4-CF51-402D-8761-EC6349FB8C0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3674686" y="4195327"/>
                <a:ext cx="140944" cy="140738"/>
              </a:xfrm>
              <a:custGeom>
                <a:avLst/>
                <a:gdLst>
                  <a:gd name="T0" fmla="*/ 5000 w 9999"/>
                  <a:gd name="T1" fmla="*/ 0 h 9985"/>
                  <a:gd name="T2" fmla="*/ 0 w 9999"/>
                  <a:gd name="T3" fmla="*/ 4993 h 9985"/>
                  <a:gd name="T4" fmla="*/ 5000 w 9999"/>
                  <a:gd name="T5" fmla="*/ 9985 h 9985"/>
                  <a:gd name="T6" fmla="*/ 9999 w 9999"/>
                  <a:gd name="T7" fmla="*/ 4993 h 9985"/>
                  <a:gd name="T8" fmla="*/ 5000 w 9999"/>
                  <a:gd name="T9" fmla="*/ 0 h 9985"/>
                  <a:gd name="T10" fmla="*/ 7500 w 9999"/>
                  <a:gd name="T11" fmla="*/ 5544 h 9985"/>
                  <a:gd name="T12" fmla="*/ 4845 w 9999"/>
                  <a:gd name="T13" fmla="*/ 5544 h 9985"/>
                  <a:gd name="T14" fmla="*/ 4685 w 9999"/>
                  <a:gd name="T15" fmla="*/ 5512 h 9985"/>
                  <a:gd name="T16" fmla="*/ 4435 w 9999"/>
                  <a:gd name="T17" fmla="*/ 5135 h 9985"/>
                  <a:gd name="T18" fmla="*/ 4435 w 9999"/>
                  <a:gd name="T19" fmla="*/ 2484 h 9985"/>
                  <a:gd name="T20" fmla="*/ 4640 w 9999"/>
                  <a:gd name="T21" fmla="*/ 2129 h 9985"/>
                  <a:gd name="T22" fmla="*/ 5050 w 9999"/>
                  <a:gd name="T23" fmla="*/ 2129 h 9985"/>
                  <a:gd name="T24" fmla="*/ 5255 w 9999"/>
                  <a:gd name="T25" fmla="*/ 2484 h 9985"/>
                  <a:gd name="T26" fmla="*/ 5255 w 9999"/>
                  <a:gd name="T27" fmla="*/ 4725 h 9985"/>
                  <a:gd name="T28" fmla="*/ 7500 w 9999"/>
                  <a:gd name="T29" fmla="*/ 4725 h 9985"/>
                  <a:gd name="T30" fmla="*/ 7790 w 9999"/>
                  <a:gd name="T31" fmla="*/ 4845 h 9985"/>
                  <a:gd name="T32" fmla="*/ 7910 w 9999"/>
                  <a:gd name="T33" fmla="*/ 5135 h 9985"/>
                  <a:gd name="T34" fmla="*/ 7790 w 9999"/>
                  <a:gd name="T35" fmla="*/ 5425 h 9985"/>
                  <a:gd name="T36" fmla="*/ 7500 w 9999"/>
                  <a:gd name="T37" fmla="*/ 5544 h 9985"/>
                  <a:gd name="T38" fmla="*/ 7500 w 9999"/>
                  <a:gd name="T39" fmla="*/ 5544 h 9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999" h="9985">
                    <a:moveTo>
                      <a:pt x="5000" y="0"/>
                    </a:moveTo>
                    <a:cubicBezTo>
                      <a:pt x="2239" y="0"/>
                      <a:pt x="0" y="2235"/>
                      <a:pt x="0" y="4993"/>
                    </a:cubicBezTo>
                    <a:cubicBezTo>
                      <a:pt x="0" y="7750"/>
                      <a:pt x="2239" y="9985"/>
                      <a:pt x="5000" y="9985"/>
                    </a:cubicBezTo>
                    <a:cubicBezTo>
                      <a:pt x="7761" y="9985"/>
                      <a:pt x="9999" y="7750"/>
                      <a:pt x="9999" y="4993"/>
                    </a:cubicBezTo>
                    <a:cubicBezTo>
                      <a:pt x="9999" y="2235"/>
                      <a:pt x="7760" y="1"/>
                      <a:pt x="5000" y="0"/>
                    </a:cubicBezTo>
                    <a:close/>
                    <a:moveTo>
                      <a:pt x="7500" y="5544"/>
                    </a:moveTo>
                    <a:lnTo>
                      <a:pt x="4845" y="5544"/>
                    </a:lnTo>
                    <a:cubicBezTo>
                      <a:pt x="4789" y="5544"/>
                      <a:pt x="4735" y="5533"/>
                      <a:pt x="4685" y="5512"/>
                    </a:cubicBezTo>
                    <a:cubicBezTo>
                      <a:pt x="4534" y="5448"/>
                      <a:pt x="4435" y="5299"/>
                      <a:pt x="4435" y="5135"/>
                    </a:cubicBezTo>
                    <a:lnTo>
                      <a:pt x="4435" y="2484"/>
                    </a:lnTo>
                    <a:cubicBezTo>
                      <a:pt x="4435" y="2338"/>
                      <a:pt x="4514" y="2203"/>
                      <a:pt x="4640" y="2129"/>
                    </a:cubicBezTo>
                    <a:cubicBezTo>
                      <a:pt x="4766" y="2057"/>
                      <a:pt x="4924" y="2057"/>
                      <a:pt x="5050" y="2129"/>
                    </a:cubicBezTo>
                    <a:cubicBezTo>
                      <a:pt x="5176" y="2203"/>
                      <a:pt x="5255" y="2338"/>
                      <a:pt x="5255" y="2484"/>
                    </a:cubicBezTo>
                    <a:lnTo>
                      <a:pt x="5255" y="4725"/>
                    </a:lnTo>
                    <a:lnTo>
                      <a:pt x="7500" y="4725"/>
                    </a:lnTo>
                    <a:cubicBezTo>
                      <a:pt x="7609" y="4725"/>
                      <a:pt x="7713" y="4768"/>
                      <a:pt x="7790" y="4845"/>
                    </a:cubicBezTo>
                    <a:cubicBezTo>
                      <a:pt x="7868" y="4922"/>
                      <a:pt x="7910" y="5027"/>
                      <a:pt x="7910" y="5135"/>
                    </a:cubicBezTo>
                    <a:cubicBezTo>
                      <a:pt x="7910" y="5244"/>
                      <a:pt x="7866" y="5348"/>
                      <a:pt x="7790" y="5425"/>
                    </a:cubicBezTo>
                    <a:cubicBezTo>
                      <a:pt x="7713" y="5500"/>
                      <a:pt x="7609" y="5544"/>
                      <a:pt x="7500" y="5544"/>
                    </a:cubicBezTo>
                    <a:close/>
                    <a:moveTo>
                      <a:pt x="7500" y="5544"/>
                    </a:move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4362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1C40004B-A5F0-48A1-AE67-800FBD6B9C60}"/>
              </a:ext>
            </a:extLst>
          </p:cNvPr>
          <p:cNvGrpSpPr/>
          <p:nvPr/>
        </p:nvGrpSpPr>
        <p:grpSpPr>
          <a:xfrm>
            <a:off x="4238782" y="2847091"/>
            <a:ext cx="1663842" cy="1926709"/>
            <a:chOff x="6230355" y="2900552"/>
            <a:chExt cx="2092496" cy="2151150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xmlns="" id="{A4561494-955D-44C0-84E9-5709D507D0F6}"/>
                </a:ext>
              </a:extLst>
            </p:cNvPr>
            <p:cNvGrpSpPr/>
            <p:nvPr/>
          </p:nvGrpSpPr>
          <p:grpSpPr>
            <a:xfrm>
              <a:off x="6230355" y="2975306"/>
              <a:ext cx="2092496" cy="2001642"/>
              <a:chOff x="6230355" y="2975306"/>
              <a:chExt cx="2092496" cy="2001642"/>
            </a:xfrm>
          </p:grpSpPr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xmlns="" id="{2C50A14E-2075-4523-B863-3D86C84614A8}"/>
                  </a:ext>
                </a:extLst>
              </p:cNvPr>
              <p:cNvSpPr/>
              <p:nvPr/>
            </p:nvSpPr>
            <p:spPr>
              <a:xfrm flipV="1">
                <a:off x="6232168" y="2975306"/>
                <a:ext cx="2088872" cy="2001642"/>
              </a:xfrm>
              <a:custGeom>
                <a:avLst/>
                <a:gdLst>
                  <a:gd name="connsiteX0" fmla="*/ 232953 w 2081028"/>
                  <a:gd name="connsiteY0" fmla="*/ 1783080 h 1783080"/>
                  <a:gd name="connsiteX1" fmla="*/ 1848075 w 2081028"/>
                  <a:gd name="connsiteY1" fmla="*/ 1783080 h 1783080"/>
                  <a:gd name="connsiteX2" fmla="*/ 2081028 w 2081028"/>
                  <a:gd name="connsiteY2" fmla="*/ 1550127 h 1783080"/>
                  <a:gd name="connsiteX3" fmla="*/ 2081028 w 2081028"/>
                  <a:gd name="connsiteY3" fmla="*/ 1005840 h 1783080"/>
                  <a:gd name="connsiteX4" fmla="*/ 2081028 w 2081028"/>
                  <a:gd name="connsiteY4" fmla="*/ 777240 h 1783080"/>
                  <a:gd name="connsiteX5" fmla="*/ 2081028 w 2081028"/>
                  <a:gd name="connsiteY5" fmla="*/ 232953 h 1783080"/>
                  <a:gd name="connsiteX6" fmla="*/ 1848075 w 2081028"/>
                  <a:gd name="connsiteY6" fmla="*/ 0 h 1783080"/>
                  <a:gd name="connsiteX7" fmla="*/ 232953 w 2081028"/>
                  <a:gd name="connsiteY7" fmla="*/ 0 h 1783080"/>
                  <a:gd name="connsiteX8" fmla="*/ 0 w 2081028"/>
                  <a:gd name="connsiteY8" fmla="*/ 232953 h 1783080"/>
                  <a:gd name="connsiteX9" fmla="*/ 0 w 2081028"/>
                  <a:gd name="connsiteY9" fmla="*/ 777240 h 1783080"/>
                  <a:gd name="connsiteX10" fmla="*/ 0 w 2081028"/>
                  <a:gd name="connsiteY10" fmla="*/ 1005840 h 1783080"/>
                  <a:gd name="connsiteX11" fmla="*/ 0 w 2081028"/>
                  <a:gd name="connsiteY11" fmla="*/ 1550127 h 1783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81028" h="1783080">
                    <a:moveTo>
                      <a:pt x="232953" y="1783080"/>
                    </a:moveTo>
                    <a:lnTo>
                      <a:pt x="1848075" y="1783080"/>
                    </a:lnTo>
                    <a:lnTo>
                      <a:pt x="2081028" y="1550127"/>
                    </a:lnTo>
                    <a:lnTo>
                      <a:pt x="2081028" y="1005840"/>
                    </a:lnTo>
                    <a:lnTo>
                      <a:pt x="2081028" y="777240"/>
                    </a:lnTo>
                    <a:lnTo>
                      <a:pt x="2081028" y="232953"/>
                    </a:lnTo>
                    <a:lnTo>
                      <a:pt x="1848075" y="0"/>
                    </a:lnTo>
                    <a:lnTo>
                      <a:pt x="232953" y="0"/>
                    </a:lnTo>
                    <a:lnTo>
                      <a:pt x="0" y="232953"/>
                    </a:lnTo>
                    <a:lnTo>
                      <a:pt x="0" y="777240"/>
                    </a:lnTo>
                    <a:lnTo>
                      <a:pt x="0" y="1005840"/>
                    </a:lnTo>
                    <a:lnTo>
                      <a:pt x="0" y="1550127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accent1"/>
                </a:solidFill>
              </a:ln>
              <a:effectLst>
                <a:innerShdw blurRad="419100">
                  <a:srgbClr val="04FEFF">
                    <a:alpha val="92000"/>
                  </a:srgb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梯形 38">
                <a:extLst>
                  <a:ext uri="{FF2B5EF4-FFF2-40B4-BE49-F238E27FC236}">
                    <a16:creationId xmlns:a16="http://schemas.microsoft.com/office/drawing/2014/main" xmlns="" id="{4C1A7D43-1253-4E9A-A823-999031549942}"/>
                  </a:ext>
                </a:extLst>
              </p:cNvPr>
              <p:cNvSpPr/>
              <p:nvPr/>
            </p:nvSpPr>
            <p:spPr>
              <a:xfrm rot="5400000" flipV="1">
                <a:off x="7635210" y="3953268"/>
                <a:ext cx="1329564" cy="45719"/>
              </a:xfrm>
              <a:prstGeom prst="trapezoid">
                <a:avLst>
                  <a:gd name="adj" fmla="val 31787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梯形 39">
                <a:extLst>
                  <a:ext uri="{FF2B5EF4-FFF2-40B4-BE49-F238E27FC236}">
                    <a16:creationId xmlns:a16="http://schemas.microsoft.com/office/drawing/2014/main" xmlns="" id="{10DA21D9-A418-4017-9AC6-689E09F67DBE}"/>
                  </a:ext>
                </a:extLst>
              </p:cNvPr>
              <p:cNvSpPr/>
              <p:nvPr/>
            </p:nvSpPr>
            <p:spPr>
              <a:xfrm rot="16200000" flipH="1" flipV="1">
                <a:off x="5588433" y="3953270"/>
                <a:ext cx="1329564" cy="45719"/>
              </a:xfrm>
              <a:prstGeom prst="trapezoid">
                <a:avLst>
                  <a:gd name="adj" fmla="val 31787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36" name="图片 35" descr="图片包含 黑暗, 笔记本, 灯光, 电脑&#10;&#10;描述已自动生成">
              <a:extLst>
                <a:ext uri="{FF2B5EF4-FFF2-40B4-BE49-F238E27FC236}">
                  <a16:creationId xmlns:a16="http://schemas.microsoft.com/office/drawing/2014/main" xmlns="" id="{E310BBB8-8E8C-4885-8AF3-F5D2ABBC9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colorTemperature colorTemp="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4145" y="2900552"/>
              <a:ext cx="1984917" cy="149508"/>
            </a:xfrm>
            <a:prstGeom prst="rect">
              <a:avLst/>
            </a:prstGeom>
          </p:spPr>
        </p:pic>
        <p:pic>
          <p:nvPicPr>
            <p:cNvPr id="37" name="图片 36" descr="图片包含 黑暗, 笔记本, 灯光, 电脑&#10;&#10;描述已自动生成">
              <a:extLst>
                <a:ext uri="{FF2B5EF4-FFF2-40B4-BE49-F238E27FC236}">
                  <a16:creationId xmlns:a16="http://schemas.microsoft.com/office/drawing/2014/main" xmlns="" id="{BD6374C0-4B5F-4C4C-AD8E-D72324656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colorTemperature colorTemp="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0567" y="4902194"/>
              <a:ext cx="1984917" cy="149508"/>
            </a:xfrm>
            <a:prstGeom prst="rect">
              <a:avLst/>
            </a:prstGeom>
          </p:spPr>
        </p:pic>
      </p:grpSp>
      <p:grpSp>
        <p:nvGrpSpPr>
          <p:cNvPr id="41" name="图形 26">
            <a:extLst>
              <a:ext uri="{FF2B5EF4-FFF2-40B4-BE49-F238E27FC236}">
                <a16:creationId xmlns:a16="http://schemas.microsoft.com/office/drawing/2014/main" xmlns="" id="{05B2AF52-2599-46A5-911A-21A6D3B2CF2A}"/>
              </a:ext>
            </a:extLst>
          </p:cNvPr>
          <p:cNvGrpSpPr/>
          <p:nvPr/>
        </p:nvGrpSpPr>
        <p:grpSpPr>
          <a:xfrm>
            <a:off x="4835950" y="3369242"/>
            <a:ext cx="469506" cy="450690"/>
            <a:chOff x="4901453" y="2203957"/>
            <a:chExt cx="1027056" cy="1027057"/>
          </a:xfrm>
          <a:solidFill>
            <a:schemeClr val="accent1"/>
          </a:solidFill>
        </p:grpSpPr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xmlns="" id="{628ACCF2-30FB-4BE5-A29C-E3D70A2D0B2F}"/>
                </a:ext>
              </a:extLst>
            </p:cNvPr>
            <p:cNvSpPr/>
            <p:nvPr/>
          </p:nvSpPr>
          <p:spPr>
            <a:xfrm>
              <a:off x="4917500" y="2220004"/>
              <a:ext cx="994960" cy="994961"/>
            </a:xfrm>
            <a:custGeom>
              <a:avLst/>
              <a:gdLst>
                <a:gd name="connsiteX0" fmla="*/ 914722 w 994960"/>
                <a:gd name="connsiteY0" fmla="*/ 288860 h 994961"/>
                <a:gd name="connsiteX1" fmla="*/ 802388 w 994960"/>
                <a:gd name="connsiteY1" fmla="*/ 288860 h 994961"/>
                <a:gd name="connsiteX2" fmla="*/ 802388 w 994960"/>
                <a:gd name="connsiteY2" fmla="*/ 0 h 994961"/>
                <a:gd name="connsiteX3" fmla="*/ 0 w 994960"/>
                <a:gd name="connsiteY3" fmla="*/ 0 h 994961"/>
                <a:gd name="connsiteX4" fmla="*/ 0 w 994960"/>
                <a:gd name="connsiteY4" fmla="*/ 994962 h 994961"/>
                <a:gd name="connsiteX5" fmla="*/ 802388 w 994960"/>
                <a:gd name="connsiteY5" fmla="*/ 994962 h 994961"/>
                <a:gd name="connsiteX6" fmla="*/ 802388 w 994960"/>
                <a:gd name="connsiteY6" fmla="*/ 706102 h 994961"/>
                <a:gd name="connsiteX7" fmla="*/ 914722 w 994960"/>
                <a:gd name="connsiteY7" fmla="*/ 706102 h 994961"/>
                <a:gd name="connsiteX8" fmla="*/ 994961 w 994960"/>
                <a:gd name="connsiteY8" fmla="*/ 625863 h 994961"/>
                <a:gd name="connsiteX9" fmla="*/ 994961 w 994960"/>
                <a:gd name="connsiteY9" fmla="*/ 369099 h 994961"/>
                <a:gd name="connsiteX10" fmla="*/ 914722 w 994960"/>
                <a:gd name="connsiteY10" fmla="*/ 288860 h 994961"/>
                <a:gd name="connsiteX11" fmla="*/ 417242 w 994960"/>
                <a:gd name="connsiteY11" fmla="*/ 385146 h 994961"/>
                <a:gd name="connsiteX12" fmla="*/ 962865 w 994960"/>
                <a:gd name="connsiteY12" fmla="*/ 385146 h 994961"/>
                <a:gd name="connsiteX13" fmla="*/ 962865 w 994960"/>
                <a:gd name="connsiteY13" fmla="*/ 449337 h 994961"/>
                <a:gd name="connsiteX14" fmla="*/ 417242 w 994960"/>
                <a:gd name="connsiteY14" fmla="*/ 449337 h 994961"/>
                <a:gd name="connsiteX15" fmla="*/ 959912 w 994960"/>
                <a:gd name="connsiteY15" fmla="*/ 353051 h 994961"/>
                <a:gd name="connsiteX16" fmla="*/ 420194 w 994960"/>
                <a:gd name="connsiteY16" fmla="*/ 353051 h 994961"/>
                <a:gd name="connsiteX17" fmla="*/ 465385 w 994960"/>
                <a:gd name="connsiteY17" fmla="*/ 320955 h 994961"/>
                <a:gd name="connsiteX18" fmla="*/ 914722 w 994960"/>
                <a:gd name="connsiteY18" fmla="*/ 320955 h 994961"/>
                <a:gd name="connsiteX19" fmla="*/ 959912 w 994960"/>
                <a:gd name="connsiteY19" fmla="*/ 353051 h 994961"/>
                <a:gd name="connsiteX20" fmla="*/ 770292 w 994960"/>
                <a:gd name="connsiteY20" fmla="*/ 962866 h 994961"/>
                <a:gd name="connsiteX21" fmla="*/ 32096 w 994960"/>
                <a:gd name="connsiteY21" fmla="*/ 962866 h 994961"/>
                <a:gd name="connsiteX22" fmla="*/ 32096 w 994960"/>
                <a:gd name="connsiteY22" fmla="*/ 32096 h 994961"/>
                <a:gd name="connsiteX23" fmla="*/ 770292 w 994960"/>
                <a:gd name="connsiteY23" fmla="*/ 32096 h 994961"/>
                <a:gd name="connsiteX24" fmla="*/ 770292 w 994960"/>
                <a:gd name="connsiteY24" fmla="*/ 288860 h 994961"/>
                <a:gd name="connsiteX25" fmla="*/ 465385 w 994960"/>
                <a:gd name="connsiteY25" fmla="*/ 288860 h 994961"/>
                <a:gd name="connsiteX26" fmla="*/ 385146 w 994960"/>
                <a:gd name="connsiteY26" fmla="*/ 369099 h 994961"/>
                <a:gd name="connsiteX27" fmla="*/ 385146 w 994960"/>
                <a:gd name="connsiteY27" fmla="*/ 625863 h 994961"/>
                <a:gd name="connsiteX28" fmla="*/ 465385 w 994960"/>
                <a:gd name="connsiteY28" fmla="*/ 706102 h 994961"/>
                <a:gd name="connsiteX29" fmla="*/ 770292 w 994960"/>
                <a:gd name="connsiteY29" fmla="*/ 706102 h 994961"/>
                <a:gd name="connsiteX30" fmla="*/ 914722 w 994960"/>
                <a:gd name="connsiteY30" fmla="*/ 674006 h 994961"/>
                <a:gd name="connsiteX31" fmla="*/ 465385 w 994960"/>
                <a:gd name="connsiteY31" fmla="*/ 674006 h 994961"/>
                <a:gd name="connsiteX32" fmla="*/ 417242 w 994960"/>
                <a:gd name="connsiteY32" fmla="*/ 625863 h 994961"/>
                <a:gd name="connsiteX33" fmla="*/ 417242 w 994960"/>
                <a:gd name="connsiteY33" fmla="*/ 481433 h 994961"/>
                <a:gd name="connsiteX34" fmla="*/ 962865 w 994960"/>
                <a:gd name="connsiteY34" fmla="*/ 481433 h 994961"/>
                <a:gd name="connsiteX35" fmla="*/ 962865 w 994960"/>
                <a:gd name="connsiteY35" fmla="*/ 625863 h 994961"/>
                <a:gd name="connsiteX36" fmla="*/ 914722 w 994960"/>
                <a:gd name="connsiteY36" fmla="*/ 674006 h 994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994960" h="994961">
                  <a:moveTo>
                    <a:pt x="914722" y="288860"/>
                  </a:moveTo>
                  <a:lnTo>
                    <a:pt x="802388" y="288860"/>
                  </a:lnTo>
                  <a:lnTo>
                    <a:pt x="802388" y="0"/>
                  </a:lnTo>
                  <a:lnTo>
                    <a:pt x="0" y="0"/>
                  </a:lnTo>
                  <a:lnTo>
                    <a:pt x="0" y="994962"/>
                  </a:lnTo>
                  <a:lnTo>
                    <a:pt x="802388" y="994962"/>
                  </a:lnTo>
                  <a:lnTo>
                    <a:pt x="802388" y="706102"/>
                  </a:lnTo>
                  <a:lnTo>
                    <a:pt x="914722" y="706102"/>
                  </a:lnTo>
                  <a:cubicBezTo>
                    <a:pt x="958965" y="706102"/>
                    <a:pt x="994961" y="670107"/>
                    <a:pt x="994961" y="625863"/>
                  </a:cubicBezTo>
                  <a:lnTo>
                    <a:pt x="994961" y="369099"/>
                  </a:lnTo>
                  <a:cubicBezTo>
                    <a:pt x="994961" y="324855"/>
                    <a:pt x="958965" y="288860"/>
                    <a:pt x="914722" y="288860"/>
                  </a:cubicBezTo>
                  <a:close/>
                  <a:moveTo>
                    <a:pt x="417242" y="385146"/>
                  </a:moveTo>
                  <a:lnTo>
                    <a:pt x="962865" y="385146"/>
                  </a:lnTo>
                  <a:lnTo>
                    <a:pt x="962865" y="449337"/>
                  </a:lnTo>
                  <a:lnTo>
                    <a:pt x="417242" y="449337"/>
                  </a:lnTo>
                  <a:close/>
                  <a:moveTo>
                    <a:pt x="959912" y="353051"/>
                  </a:moveTo>
                  <a:lnTo>
                    <a:pt x="420194" y="353051"/>
                  </a:lnTo>
                  <a:cubicBezTo>
                    <a:pt x="426838" y="334419"/>
                    <a:pt x="444491" y="320955"/>
                    <a:pt x="465385" y="320955"/>
                  </a:cubicBezTo>
                  <a:lnTo>
                    <a:pt x="914722" y="320955"/>
                  </a:lnTo>
                  <a:cubicBezTo>
                    <a:pt x="935616" y="320955"/>
                    <a:pt x="953268" y="334419"/>
                    <a:pt x="959912" y="353051"/>
                  </a:cubicBezTo>
                  <a:close/>
                  <a:moveTo>
                    <a:pt x="770292" y="962866"/>
                  </a:moveTo>
                  <a:lnTo>
                    <a:pt x="32096" y="962866"/>
                  </a:lnTo>
                  <a:lnTo>
                    <a:pt x="32096" y="32096"/>
                  </a:lnTo>
                  <a:lnTo>
                    <a:pt x="770292" y="32096"/>
                  </a:lnTo>
                  <a:lnTo>
                    <a:pt x="770292" y="288860"/>
                  </a:lnTo>
                  <a:lnTo>
                    <a:pt x="465385" y="288860"/>
                  </a:lnTo>
                  <a:cubicBezTo>
                    <a:pt x="421141" y="288860"/>
                    <a:pt x="385146" y="324855"/>
                    <a:pt x="385146" y="369099"/>
                  </a:cubicBezTo>
                  <a:lnTo>
                    <a:pt x="385146" y="625863"/>
                  </a:lnTo>
                  <a:cubicBezTo>
                    <a:pt x="385146" y="670107"/>
                    <a:pt x="421141" y="706102"/>
                    <a:pt x="465385" y="706102"/>
                  </a:cubicBezTo>
                  <a:lnTo>
                    <a:pt x="770292" y="706102"/>
                  </a:lnTo>
                  <a:close/>
                  <a:moveTo>
                    <a:pt x="914722" y="674006"/>
                  </a:moveTo>
                  <a:lnTo>
                    <a:pt x="465385" y="674006"/>
                  </a:lnTo>
                  <a:cubicBezTo>
                    <a:pt x="438842" y="674006"/>
                    <a:pt x="417242" y="652406"/>
                    <a:pt x="417242" y="625863"/>
                  </a:cubicBezTo>
                  <a:lnTo>
                    <a:pt x="417242" y="481433"/>
                  </a:lnTo>
                  <a:lnTo>
                    <a:pt x="962865" y="481433"/>
                  </a:lnTo>
                  <a:lnTo>
                    <a:pt x="962865" y="625863"/>
                  </a:lnTo>
                  <a:cubicBezTo>
                    <a:pt x="962865" y="652406"/>
                    <a:pt x="941265" y="674006"/>
                    <a:pt x="914722" y="674006"/>
                  </a:cubicBez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xmlns="" id="{CA85FBF4-29E0-4C42-881A-6F9F49051C68}"/>
                </a:ext>
              </a:extLst>
            </p:cNvPr>
            <p:cNvSpPr/>
            <p:nvPr/>
          </p:nvSpPr>
          <p:spPr>
            <a:xfrm>
              <a:off x="5655697" y="2733533"/>
              <a:ext cx="192573" cy="128382"/>
            </a:xfrm>
            <a:custGeom>
              <a:avLst/>
              <a:gdLst>
                <a:gd name="connsiteX0" fmla="*/ 128382 w 192573"/>
                <a:gd name="connsiteY0" fmla="*/ 0 h 128382"/>
                <a:gd name="connsiteX1" fmla="*/ 96335 w 192573"/>
                <a:gd name="connsiteY1" fmla="*/ 8907 h 128382"/>
                <a:gd name="connsiteX2" fmla="*/ 64191 w 192573"/>
                <a:gd name="connsiteY2" fmla="*/ 0 h 128382"/>
                <a:gd name="connsiteX3" fmla="*/ 0 w 192573"/>
                <a:gd name="connsiteY3" fmla="*/ 64191 h 128382"/>
                <a:gd name="connsiteX4" fmla="*/ 64191 w 192573"/>
                <a:gd name="connsiteY4" fmla="*/ 128382 h 128382"/>
                <a:gd name="connsiteX5" fmla="*/ 96335 w 192573"/>
                <a:gd name="connsiteY5" fmla="*/ 119476 h 128382"/>
                <a:gd name="connsiteX6" fmla="*/ 128382 w 192573"/>
                <a:gd name="connsiteY6" fmla="*/ 128382 h 128382"/>
                <a:gd name="connsiteX7" fmla="*/ 192573 w 192573"/>
                <a:gd name="connsiteY7" fmla="*/ 64191 h 128382"/>
                <a:gd name="connsiteX8" fmla="*/ 128382 w 192573"/>
                <a:gd name="connsiteY8" fmla="*/ 0 h 128382"/>
                <a:gd name="connsiteX9" fmla="*/ 32096 w 192573"/>
                <a:gd name="connsiteY9" fmla="*/ 64191 h 128382"/>
                <a:gd name="connsiteX10" fmla="*/ 64191 w 192573"/>
                <a:gd name="connsiteY10" fmla="*/ 32096 h 128382"/>
                <a:gd name="connsiteX11" fmla="*/ 72440 w 192573"/>
                <a:gd name="connsiteY11" fmla="*/ 33363 h 128382"/>
                <a:gd name="connsiteX12" fmla="*/ 64191 w 192573"/>
                <a:gd name="connsiteY12" fmla="*/ 64191 h 128382"/>
                <a:gd name="connsiteX13" fmla="*/ 72440 w 192573"/>
                <a:gd name="connsiteY13" fmla="*/ 95019 h 128382"/>
                <a:gd name="connsiteX14" fmla="*/ 64191 w 192573"/>
                <a:gd name="connsiteY14" fmla="*/ 96287 h 128382"/>
                <a:gd name="connsiteX15" fmla="*/ 32096 w 192573"/>
                <a:gd name="connsiteY15" fmla="*/ 64191 h 128382"/>
                <a:gd name="connsiteX16" fmla="*/ 128382 w 192573"/>
                <a:gd name="connsiteY16" fmla="*/ 96287 h 128382"/>
                <a:gd name="connsiteX17" fmla="*/ 96287 w 192573"/>
                <a:gd name="connsiteY17" fmla="*/ 64191 h 128382"/>
                <a:gd name="connsiteX18" fmla="*/ 128382 w 192573"/>
                <a:gd name="connsiteY18" fmla="*/ 32096 h 128382"/>
                <a:gd name="connsiteX19" fmla="*/ 160478 w 192573"/>
                <a:gd name="connsiteY19" fmla="*/ 64191 h 128382"/>
                <a:gd name="connsiteX20" fmla="*/ 128382 w 192573"/>
                <a:gd name="connsiteY20" fmla="*/ 96287 h 12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573" h="128382">
                  <a:moveTo>
                    <a:pt x="128382" y="0"/>
                  </a:moveTo>
                  <a:cubicBezTo>
                    <a:pt x="116651" y="0"/>
                    <a:pt x="105803" y="3386"/>
                    <a:pt x="96335" y="8907"/>
                  </a:cubicBezTo>
                  <a:cubicBezTo>
                    <a:pt x="86578" y="3177"/>
                    <a:pt x="75537" y="0"/>
                    <a:pt x="64191" y="0"/>
                  </a:cubicBezTo>
                  <a:cubicBezTo>
                    <a:pt x="28790" y="0"/>
                    <a:pt x="0" y="28790"/>
                    <a:pt x="0" y="64191"/>
                  </a:cubicBezTo>
                  <a:cubicBezTo>
                    <a:pt x="0" y="99592"/>
                    <a:pt x="28790" y="128382"/>
                    <a:pt x="64191" y="128382"/>
                  </a:cubicBezTo>
                  <a:cubicBezTo>
                    <a:pt x="75537" y="128382"/>
                    <a:pt x="86578" y="125205"/>
                    <a:pt x="96335" y="119476"/>
                  </a:cubicBezTo>
                  <a:cubicBezTo>
                    <a:pt x="105803" y="124996"/>
                    <a:pt x="116651" y="128382"/>
                    <a:pt x="128382" y="128382"/>
                  </a:cubicBezTo>
                  <a:cubicBezTo>
                    <a:pt x="163783" y="128382"/>
                    <a:pt x="192573" y="99592"/>
                    <a:pt x="192573" y="64191"/>
                  </a:cubicBezTo>
                  <a:cubicBezTo>
                    <a:pt x="192573" y="28790"/>
                    <a:pt x="163783" y="0"/>
                    <a:pt x="128382" y="0"/>
                  </a:cubicBezTo>
                  <a:close/>
                  <a:moveTo>
                    <a:pt x="32096" y="64191"/>
                  </a:moveTo>
                  <a:cubicBezTo>
                    <a:pt x="32096" y="46490"/>
                    <a:pt x="46490" y="32096"/>
                    <a:pt x="64191" y="32096"/>
                  </a:cubicBezTo>
                  <a:cubicBezTo>
                    <a:pt x="66999" y="32096"/>
                    <a:pt x="69744" y="32609"/>
                    <a:pt x="72440" y="33363"/>
                  </a:cubicBezTo>
                  <a:cubicBezTo>
                    <a:pt x="67336" y="42543"/>
                    <a:pt x="64191" y="52958"/>
                    <a:pt x="64191" y="64191"/>
                  </a:cubicBezTo>
                  <a:cubicBezTo>
                    <a:pt x="64191" y="75425"/>
                    <a:pt x="67336" y="85839"/>
                    <a:pt x="72440" y="95019"/>
                  </a:cubicBezTo>
                  <a:cubicBezTo>
                    <a:pt x="69744" y="95773"/>
                    <a:pt x="66999" y="96287"/>
                    <a:pt x="64191" y="96287"/>
                  </a:cubicBezTo>
                  <a:cubicBezTo>
                    <a:pt x="46490" y="96287"/>
                    <a:pt x="32096" y="81892"/>
                    <a:pt x="32096" y="64191"/>
                  </a:cubicBezTo>
                  <a:close/>
                  <a:moveTo>
                    <a:pt x="128382" y="96287"/>
                  </a:moveTo>
                  <a:cubicBezTo>
                    <a:pt x="110681" y="96287"/>
                    <a:pt x="96287" y="81892"/>
                    <a:pt x="96287" y="64191"/>
                  </a:cubicBezTo>
                  <a:cubicBezTo>
                    <a:pt x="96287" y="46490"/>
                    <a:pt x="110681" y="32096"/>
                    <a:pt x="128382" y="32096"/>
                  </a:cubicBezTo>
                  <a:cubicBezTo>
                    <a:pt x="146083" y="32096"/>
                    <a:pt x="160478" y="46490"/>
                    <a:pt x="160478" y="64191"/>
                  </a:cubicBezTo>
                  <a:cubicBezTo>
                    <a:pt x="160478" y="81892"/>
                    <a:pt x="146083" y="96287"/>
                    <a:pt x="128382" y="96287"/>
                  </a:cubicBez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xmlns="" id="{31865B34-2B22-46C1-BF49-E30FBC2F68E4}"/>
                </a:ext>
              </a:extLst>
            </p:cNvPr>
            <p:cNvSpPr/>
            <p:nvPr/>
          </p:nvSpPr>
          <p:spPr>
            <a:xfrm>
              <a:off x="5366837" y="2829819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xmlns="" id="{1114E10A-A81E-4F77-85FE-4C1A6012EC39}"/>
                </a:ext>
              </a:extLst>
            </p:cNvPr>
            <p:cNvSpPr/>
            <p:nvPr/>
          </p:nvSpPr>
          <p:spPr>
            <a:xfrm>
              <a:off x="5431028" y="2829819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xmlns="" id="{F8D97918-D96A-4AC0-A8A9-6E9C053271A0}"/>
                </a:ext>
              </a:extLst>
            </p:cNvPr>
            <p:cNvSpPr/>
            <p:nvPr/>
          </p:nvSpPr>
          <p:spPr>
            <a:xfrm>
              <a:off x="5495219" y="2829819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xmlns="" id="{BDCB6780-E8DF-4E54-98B6-C5D16EE53C7A}"/>
                </a:ext>
              </a:extLst>
            </p:cNvPr>
            <p:cNvSpPr/>
            <p:nvPr/>
          </p:nvSpPr>
          <p:spPr>
            <a:xfrm>
              <a:off x="5366837" y="2765628"/>
              <a:ext cx="192573" cy="32095"/>
            </a:xfrm>
            <a:custGeom>
              <a:avLst/>
              <a:gdLst>
                <a:gd name="connsiteX0" fmla="*/ 0 w 192573"/>
                <a:gd name="connsiteY0" fmla="*/ 0 h 32095"/>
                <a:gd name="connsiteX1" fmla="*/ 192573 w 192573"/>
                <a:gd name="connsiteY1" fmla="*/ 0 h 32095"/>
                <a:gd name="connsiteX2" fmla="*/ 192573 w 192573"/>
                <a:gd name="connsiteY2" fmla="*/ 32096 h 32095"/>
                <a:gd name="connsiteX3" fmla="*/ 0 w 192573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573" h="32095">
                  <a:moveTo>
                    <a:pt x="0" y="0"/>
                  </a:moveTo>
                  <a:lnTo>
                    <a:pt x="192573" y="0"/>
                  </a:lnTo>
                  <a:lnTo>
                    <a:pt x="192573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xmlns="" id="{0006F867-B464-42E0-BD7E-41E86CB50260}"/>
                </a:ext>
              </a:extLst>
            </p:cNvPr>
            <p:cNvSpPr/>
            <p:nvPr/>
          </p:nvSpPr>
          <p:spPr>
            <a:xfrm>
              <a:off x="5013787" y="2284195"/>
              <a:ext cx="128382" cy="288859"/>
            </a:xfrm>
            <a:custGeom>
              <a:avLst/>
              <a:gdLst>
                <a:gd name="connsiteX0" fmla="*/ 64191 w 128382"/>
                <a:gd name="connsiteY0" fmla="*/ 224669 h 288859"/>
                <a:gd name="connsiteX1" fmla="*/ 32096 w 128382"/>
                <a:gd name="connsiteY1" fmla="*/ 192573 h 288859"/>
                <a:gd name="connsiteX2" fmla="*/ 0 w 128382"/>
                <a:gd name="connsiteY2" fmla="*/ 192573 h 288859"/>
                <a:gd name="connsiteX3" fmla="*/ 48143 w 128382"/>
                <a:gd name="connsiteY3" fmla="*/ 254485 h 288859"/>
                <a:gd name="connsiteX4" fmla="*/ 48143 w 128382"/>
                <a:gd name="connsiteY4" fmla="*/ 288860 h 288859"/>
                <a:gd name="connsiteX5" fmla="*/ 80239 w 128382"/>
                <a:gd name="connsiteY5" fmla="*/ 288860 h 288859"/>
                <a:gd name="connsiteX6" fmla="*/ 80239 w 128382"/>
                <a:gd name="connsiteY6" fmla="*/ 256764 h 288859"/>
                <a:gd name="connsiteX7" fmla="*/ 128382 w 128382"/>
                <a:gd name="connsiteY7" fmla="*/ 256764 h 288859"/>
                <a:gd name="connsiteX8" fmla="*/ 128382 w 128382"/>
                <a:gd name="connsiteY8" fmla="*/ 192573 h 288859"/>
                <a:gd name="connsiteX9" fmla="*/ 64191 w 128382"/>
                <a:gd name="connsiteY9" fmla="*/ 128382 h 288859"/>
                <a:gd name="connsiteX10" fmla="*/ 32096 w 128382"/>
                <a:gd name="connsiteY10" fmla="*/ 96287 h 288859"/>
                <a:gd name="connsiteX11" fmla="*/ 32096 w 128382"/>
                <a:gd name="connsiteY11" fmla="*/ 64191 h 288859"/>
                <a:gd name="connsiteX12" fmla="*/ 64191 w 128382"/>
                <a:gd name="connsiteY12" fmla="*/ 64191 h 288859"/>
                <a:gd name="connsiteX13" fmla="*/ 96287 w 128382"/>
                <a:gd name="connsiteY13" fmla="*/ 96287 h 288859"/>
                <a:gd name="connsiteX14" fmla="*/ 128382 w 128382"/>
                <a:gd name="connsiteY14" fmla="*/ 96287 h 288859"/>
                <a:gd name="connsiteX15" fmla="*/ 80239 w 128382"/>
                <a:gd name="connsiteY15" fmla="*/ 34374 h 288859"/>
                <a:gd name="connsiteX16" fmla="*/ 80239 w 128382"/>
                <a:gd name="connsiteY16" fmla="*/ 0 h 288859"/>
                <a:gd name="connsiteX17" fmla="*/ 48143 w 128382"/>
                <a:gd name="connsiteY17" fmla="*/ 0 h 288859"/>
                <a:gd name="connsiteX18" fmla="*/ 48143 w 128382"/>
                <a:gd name="connsiteY18" fmla="*/ 32096 h 288859"/>
                <a:gd name="connsiteX19" fmla="*/ 0 w 128382"/>
                <a:gd name="connsiteY19" fmla="*/ 32096 h 288859"/>
                <a:gd name="connsiteX20" fmla="*/ 0 w 128382"/>
                <a:gd name="connsiteY20" fmla="*/ 96287 h 288859"/>
                <a:gd name="connsiteX21" fmla="*/ 64191 w 128382"/>
                <a:gd name="connsiteY21" fmla="*/ 160478 h 288859"/>
                <a:gd name="connsiteX22" fmla="*/ 96287 w 128382"/>
                <a:gd name="connsiteY22" fmla="*/ 192573 h 288859"/>
                <a:gd name="connsiteX23" fmla="*/ 96287 w 128382"/>
                <a:gd name="connsiteY23" fmla="*/ 224669 h 28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8382" h="288859">
                  <a:moveTo>
                    <a:pt x="64191" y="224669"/>
                  </a:moveTo>
                  <a:cubicBezTo>
                    <a:pt x="46490" y="224669"/>
                    <a:pt x="32096" y="210274"/>
                    <a:pt x="32096" y="192573"/>
                  </a:cubicBezTo>
                  <a:lnTo>
                    <a:pt x="0" y="192573"/>
                  </a:lnTo>
                  <a:cubicBezTo>
                    <a:pt x="0" y="222390"/>
                    <a:pt x="20525" y="247312"/>
                    <a:pt x="48143" y="254485"/>
                  </a:cubicBezTo>
                  <a:lnTo>
                    <a:pt x="48143" y="288860"/>
                  </a:lnTo>
                  <a:lnTo>
                    <a:pt x="80239" y="288860"/>
                  </a:lnTo>
                  <a:lnTo>
                    <a:pt x="80239" y="256764"/>
                  </a:lnTo>
                  <a:lnTo>
                    <a:pt x="128382" y="256764"/>
                  </a:lnTo>
                  <a:lnTo>
                    <a:pt x="128382" y="192573"/>
                  </a:lnTo>
                  <a:cubicBezTo>
                    <a:pt x="128382" y="157172"/>
                    <a:pt x="99592" y="128382"/>
                    <a:pt x="64191" y="128382"/>
                  </a:cubicBezTo>
                  <a:cubicBezTo>
                    <a:pt x="46490" y="128382"/>
                    <a:pt x="32096" y="113987"/>
                    <a:pt x="32096" y="96287"/>
                  </a:cubicBezTo>
                  <a:lnTo>
                    <a:pt x="32096" y="64191"/>
                  </a:lnTo>
                  <a:lnTo>
                    <a:pt x="64191" y="64191"/>
                  </a:lnTo>
                  <a:cubicBezTo>
                    <a:pt x="81892" y="64191"/>
                    <a:pt x="96287" y="78586"/>
                    <a:pt x="96287" y="96287"/>
                  </a:cubicBezTo>
                  <a:lnTo>
                    <a:pt x="128382" y="96287"/>
                  </a:lnTo>
                  <a:cubicBezTo>
                    <a:pt x="128382" y="66470"/>
                    <a:pt x="107857" y="41548"/>
                    <a:pt x="80239" y="34374"/>
                  </a:cubicBezTo>
                  <a:lnTo>
                    <a:pt x="80239" y="0"/>
                  </a:lnTo>
                  <a:lnTo>
                    <a:pt x="48143" y="0"/>
                  </a:lnTo>
                  <a:lnTo>
                    <a:pt x="48143" y="32096"/>
                  </a:lnTo>
                  <a:lnTo>
                    <a:pt x="0" y="32096"/>
                  </a:lnTo>
                  <a:lnTo>
                    <a:pt x="0" y="96287"/>
                  </a:lnTo>
                  <a:cubicBezTo>
                    <a:pt x="0" y="131688"/>
                    <a:pt x="28790" y="160478"/>
                    <a:pt x="64191" y="160478"/>
                  </a:cubicBezTo>
                  <a:cubicBezTo>
                    <a:pt x="81892" y="160478"/>
                    <a:pt x="96287" y="174873"/>
                    <a:pt x="96287" y="192573"/>
                  </a:cubicBezTo>
                  <a:lnTo>
                    <a:pt x="96287" y="224669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xmlns="" id="{C668E322-AD3E-4784-9DE5-AF856BBD6D3C}"/>
                </a:ext>
              </a:extLst>
            </p:cNvPr>
            <p:cNvSpPr/>
            <p:nvPr/>
          </p:nvSpPr>
          <p:spPr>
            <a:xfrm>
              <a:off x="5623601" y="2284195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xmlns="" id="{5DA798E4-80C9-4D88-B16E-DFA611DEC927}"/>
                </a:ext>
              </a:extLst>
            </p:cNvPr>
            <p:cNvSpPr/>
            <p:nvPr/>
          </p:nvSpPr>
          <p:spPr>
            <a:xfrm>
              <a:off x="5559410" y="2284195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xmlns="" id="{7C88E010-14B2-412F-A527-577FE9AF2D7C}"/>
                </a:ext>
              </a:extLst>
            </p:cNvPr>
            <p:cNvSpPr/>
            <p:nvPr/>
          </p:nvSpPr>
          <p:spPr>
            <a:xfrm>
              <a:off x="5495219" y="2284195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xmlns="" id="{EA605A26-E075-49D4-8C05-B9C162CA0CA7}"/>
                </a:ext>
              </a:extLst>
            </p:cNvPr>
            <p:cNvSpPr/>
            <p:nvPr/>
          </p:nvSpPr>
          <p:spPr>
            <a:xfrm>
              <a:off x="5334742" y="2348386"/>
              <a:ext cx="320955" cy="32095"/>
            </a:xfrm>
            <a:custGeom>
              <a:avLst/>
              <a:gdLst>
                <a:gd name="connsiteX0" fmla="*/ 0 w 320955"/>
                <a:gd name="connsiteY0" fmla="*/ 0 h 32095"/>
                <a:gd name="connsiteX1" fmla="*/ 320955 w 320955"/>
                <a:gd name="connsiteY1" fmla="*/ 0 h 32095"/>
                <a:gd name="connsiteX2" fmla="*/ 320955 w 320955"/>
                <a:gd name="connsiteY2" fmla="*/ 32096 h 32095"/>
                <a:gd name="connsiteX3" fmla="*/ 0 w 32095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5" h="32095">
                  <a:moveTo>
                    <a:pt x="0" y="0"/>
                  </a:moveTo>
                  <a:lnTo>
                    <a:pt x="320955" y="0"/>
                  </a:lnTo>
                  <a:lnTo>
                    <a:pt x="320955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xmlns="" id="{E146D9D5-EA34-4E22-A0B2-AE6CC581F8D2}"/>
                </a:ext>
              </a:extLst>
            </p:cNvPr>
            <p:cNvSpPr/>
            <p:nvPr/>
          </p:nvSpPr>
          <p:spPr>
            <a:xfrm>
              <a:off x="5334742" y="2412577"/>
              <a:ext cx="320955" cy="32095"/>
            </a:xfrm>
            <a:custGeom>
              <a:avLst/>
              <a:gdLst>
                <a:gd name="connsiteX0" fmla="*/ 0 w 320955"/>
                <a:gd name="connsiteY0" fmla="*/ 0 h 32095"/>
                <a:gd name="connsiteX1" fmla="*/ 320955 w 320955"/>
                <a:gd name="connsiteY1" fmla="*/ 0 h 32095"/>
                <a:gd name="connsiteX2" fmla="*/ 320955 w 320955"/>
                <a:gd name="connsiteY2" fmla="*/ 32096 h 32095"/>
                <a:gd name="connsiteX3" fmla="*/ 0 w 32095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5" h="32095">
                  <a:moveTo>
                    <a:pt x="0" y="0"/>
                  </a:moveTo>
                  <a:lnTo>
                    <a:pt x="320955" y="0"/>
                  </a:lnTo>
                  <a:lnTo>
                    <a:pt x="320955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xmlns="" id="{46964305-588A-4A69-B689-C2561B2EFF49}"/>
                </a:ext>
              </a:extLst>
            </p:cNvPr>
            <p:cNvSpPr/>
            <p:nvPr/>
          </p:nvSpPr>
          <p:spPr>
            <a:xfrm>
              <a:off x="4981691" y="2829819"/>
              <a:ext cx="256764" cy="256764"/>
            </a:xfrm>
            <a:custGeom>
              <a:avLst/>
              <a:gdLst>
                <a:gd name="connsiteX0" fmla="*/ 256764 w 256764"/>
                <a:gd name="connsiteY0" fmla="*/ 128382 h 256764"/>
                <a:gd name="connsiteX1" fmla="*/ 128382 w 256764"/>
                <a:gd name="connsiteY1" fmla="*/ 0 h 256764"/>
                <a:gd name="connsiteX2" fmla="*/ 0 w 256764"/>
                <a:gd name="connsiteY2" fmla="*/ 128382 h 256764"/>
                <a:gd name="connsiteX3" fmla="*/ 128382 w 256764"/>
                <a:gd name="connsiteY3" fmla="*/ 256764 h 256764"/>
                <a:gd name="connsiteX4" fmla="*/ 144430 w 256764"/>
                <a:gd name="connsiteY4" fmla="*/ 256764 h 256764"/>
                <a:gd name="connsiteX5" fmla="*/ 144430 w 256764"/>
                <a:gd name="connsiteY5" fmla="*/ 144430 h 256764"/>
                <a:gd name="connsiteX6" fmla="*/ 256764 w 256764"/>
                <a:gd name="connsiteY6" fmla="*/ 144430 h 256764"/>
                <a:gd name="connsiteX7" fmla="*/ 112334 w 256764"/>
                <a:gd name="connsiteY7" fmla="*/ 223337 h 256764"/>
                <a:gd name="connsiteX8" fmla="*/ 32096 w 256764"/>
                <a:gd name="connsiteY8" fmla="*/ 128382 h 256764"/>
                <a:gd name="connsiteX9" fmla="*/ 112334 w 256764"/>
                <a:gd name="connsiteY9" fmla="*/ 33540 h 256764"/>
                <a:gd name="connsiteX10" fmla="*/ 112334 w 256764"/>
                <a:gd name="connsiteY10" fmla="*/ 112334 h 256764"/>
                <a:gd name="connsiteX11" fmla="*/ 112334 w 256764"/>
                <a:gd name="connsiteY11" fmla="*/ 128382 h 256764"/>
                <a:gd name="connsiteX12" fmla="*/ 144430 w 256764"/>
                <a:gd name="connsiteY12" fmla="*/ 112334 h 256764"/>
                <a:gd name="connsiteX13" fmla="*/ 144430 w 256764"/>
                <a:gd name="connsiteY13" fmla="*/ 33556 h 256764"/>
                <a:gd name="connsiteX14" fmla="*/ 223337 w 256764"/>
                <a:gd name="connsiteY14" fmla="*/ 112334 h 2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6764" h="256764">
                  <a:moveTo>
                    <a:pt x="256764" y="128382"/>
                  </a:moveTo>
                  <a:cubicBezTo>
                    <a:pt x="256764" y="57595"/>
                    <a:pt x="199169" y="0"/>
                    <a:pt x="128382" y="0"/>
                  </a:cubicBezTo>
                  <a:cubicBezTo>
                    <a:pt x="57595" y="0"/>
                    <a:pt x="0" y="57595"/>
                    <a:pt x="0" y="128382"/>
                  </a:cubicBezTo>
                  <a:cubicBezTo>
                    <a:pt x="0" y="199169"/>
                    <a:pt x="57595" y="256764"/>
                    <a:pt x="128382" y="256764"/>
                  </a:cubicBezTo>
                  <a:lnTo>
                    <a:pt x="144430" y="256764"/>
                  </a:lnTo>
                  <a:lnTo>
                    <a:pt x="144430" y="144430"/>
                  </a:lnTo>
                  <a:lnTo>
                    <a:pt x="256764" y="144430"/>
                  </a:lnTo>
                  <a:close/>
                  <a:moveTo>
                    <a:pt x="112334" y="223337"/>
                  </a:moveTo>
                  <a:cubicBezTo>
                    <a:pt x="66855" y="215666"/>
                    <a:pt x="32096" y="176012"/>
                    <a:pt x="32096" y="128382"/>
                  </a:cubicBezTo>
                  <a:cubicBezTo>
                    <a:pt x="32096" y="80768"/>
                    <a:pt x="66871" y="41227"/>
                    <a:pt x="112334" y="33540"/>
                  </a:cubicBezTo>
                  <a:lnTo>
                    <a:pt x="112334" y="112334"/>
                  </a:lnTo>
                  <a:lnTo>
                    <a:pt x="112334" y="128382"/>
                  </a:lnTo>
                  <a:close/>
                  <a:moveTo>
                    <a:pt x="144430" y="112334"/>
                  </a:moveTo>
                  <a:lnTo>
                    <a:pt x="144430" y="33556"/>
                  </a:lnTo>
                  <a:cubicBezTo>
                    <a:pt x="184678" y="40344"/>
                    <a:pt x="216548" y="72087"/>
                    <a:pt x="223337" y="112334"/>
                  </a:cubicBez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xmlns="" id="{E0D5E1E5-67FC-42A6-A463-5734C8CABE56}"/>
                </a:ext>
              </a:extLst>
            </p:cNvPr>
            <p:cNvSpPr/>
            <p:nvPr/>
          </p:nvSpPr>
          <p:spPr>
            <a:xfrm>
              <a:off x="5158217" y="3006345"/>
              <a:ext cx="144429" cy="144429"/>
            </a:xfrm>
            <a:custGeom>
              <a:avLst/>
              <a:gdLst>
                <a:gd name="connsiteX0" fmla="*/ 0 w 144429"/>
                <a:gd name="connsiteY0" fmla="*/ 144430 h 144429"/>
                <a:gd name="connsiteX1" fmla="*/ 16048 w 144429"/>
                <a:gd name="connsiteY1" fmla="*/ 144430 h 144429"/>
                <a:gd name="connsiteX2" fmla="*/ 144430 w 144429"/>
                <a:gd name="connsiteY2" fmla="*/ 16048 h 144429"/>
                <a:gd name="connsiteX3" fmla="*/ 144430 w 144429"/>
                <a:gd name="connsiteY3" fmla="*/ 0 h 144429"/>
                <a:gd name="connsiteX4" fmla="*/ 0 w 144429"/>
                <a:gd name="connsiteY4" fmla="*/ 0 h 144429"/>
                <a:gd name="connsiteX5" fmla="*/ 32096 w 144429"/>
                <a:gd name="connsiteY5" fmla="*/ 32096 h 144429"/>
                <a:gd name="connsiteX6" fmla="*/ 111002 w 144429"/>
                <a:gd name="connsiteY6" fmla="*/ 32096 h 144429"/>
                <a:gd name="connsiteX7" fmla="*/ 32096 w 144429"/>
                <a:gd name="connsiteY7" fmla="*/ 111002 h 144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429" h="144429">
                  <a:moveTo>
                    <a:pt x="0" y="144430"/>
                  </a:moveTo>
                  <a:lnTo>
                    <a:pt x="16048" y="144430"/>
                  </a:lnTo>
                  <a:cubicBezTo>
                    <a:pt x="86834" y="144430"/>
                    <a:pt x="144430" y="86834"/>
                    <a:pt x="144430" y="16048"/>
                  </a:cubicBezTo>
                  <a:lnTo>
                    <a:pt x="144430" y="0"/>
                  </a:lnTo>
                  <a:lnTo>
                    <a:pt x="0" y="0"/>
                  </a:lnTo>
                  <a:close/>
                  <a:moveTo>
                    <a:pt x="32096" y="32096"/>
                  </a:moveTo>
                  <a:lnTo>
                    <a:pt x="111002" y="32096"/>
                  </a:lnTo>
                  <a:cubicBezTo>
                    <a:pt x="104214" y="72359"/>
                    <a:pt x="72359" y="104214"/>
                    <a:pt x="32096" y="111002"/>
                  </a:cubicBez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xmlns="" id="{2147EF70-B8C0-4ACF-A46C-54F1B2BB331F}"/>
                </a:ext>
              </a:extLst>
            </p:cNvPr>
            <p:cNvSpPr/>
            <p:nvPr/>
          </p:nvSpPr>
          <p:spPr>
            <a:xfrm>
              <a:off x="5623601" y="3118679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xmlns="" id="{21D82008-E880-455E-BCF3-C3C04FF0EE0B}"/>
                </a:ext>
              </a:extLst>
            </p:cNvPr>
            <p:cNvSpPr/>
            <p:nvPr/>
          </p:nvSpPr>
          <p:spPr>
            <a:xfrm>
              <a:off x="5559410" y="3118679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xmlns="" id="{C8CF7509-0287-4238-B4DD-4239BDE65A32}"/>
                </a:ext>
              </a:extLst>
            </p:cNvPr>
            <p:cNvSpPr/>
            <p:nvPr/>
          </p:nvSpPr>
          <p:spPr>
            <a:xfrm>
              <a:off x="5495219" y="3118679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xmlns="" id="{4FEF0457-0EEF-4C10-83EA-2F49B25C5C83}"/>
                </a:ext>
              </a:extLst>
            </p:cNvPr>
            <p:cNvSpPr/>
            <p:nvPr/>
          </p:nvSpPr>
          <p:spPr>
            <a:xfrm>
              <a:off x="5334742" y="3054488"/>
              <a:ext cx="320955" cy="32095"/>
            </a:xfrm>
            <a:custGeom>
              <a:avLst/>
              <a:gdLst>
                <a:gd name="connsiteX0" fmla="*/ 0 w 320955"/>
                <a:gd name="connsiteY0" fmla="*/ 0 h 32095"/>
                <a:gd name="connsiteX1" fmla="*/ 320955 w 320955"/>
                <a:gd name="connsiteY1" fmla="*/ 0 h 32095"/>
                <a:gd name="connsiteX2" fmla="*/ 320955 w 320955"/>
                <a:gd name="connsiteY2" fmla="*/ 32096 h 32095"/>
                <a:gd name="connsiteX3" fmla="*/ 0 w 32095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5" h="32095">
                  <a:moveTo>
                    <a:pt x="0" y="0"/>
                  </a:moveTo>
                  <a:lnTo>
                    <a:pt x="320955" y="0"/>
                  </a:lnTo>
                  <a:lnTo>
                    <a:pt x="320955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xmlns="" id="{10E6F643-7813-4F4A-AE32-884FB1E8FD60}"/>
                </a:ext>
              </a:extLst>
            </p:cNvPr>
            <p:cNvSpPr/>
            <p:nvPr/>
          </p:nvSpPr>
          <p:spPr>
            <a:xfrm>
              <a:off x="5334742" y="2990297"/>
              <a:ext cx="320955" cy="32095"/>
            </a:xfrm>
            <a:custGeom>
              <a:avLst/>
              <a:gdLst>
                <a:gd name="connsiteX0" fmla="*/ 0 w 320955"/>
                <a:gd name="connsiteY0" fmla="*/ 0 h 32095"/>
                <a:gd name="connsiteX1" fmla="*/ 320955 w 320955"/>
                <a:gd name="connsiteY1" fmla="*/ 0 h 32095"/>
                <a:gd name="connsiteX2" fmla="*/ 320955 w 320955"/>
                <a:gd name="connsiteY2" fmla="*/ 32096 h 32095"/>
                <a:gd name="connsiteX3" fmla="*/ 0 w 32095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5" h="32095">
                  <a:moveTo>
                    <a:pt x="0" y="0"/>
                  </a:moveTo>
                  <a:lnTo>
                    <a:pt x="320955" y="0"/>
                  </a:lnTo>
                  <a:lnTo>
                    <a:pt x="320955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xmlns="" id="{3B2DDB9A-C7C4-49D9-931B-4B06EF88F6E6}"/>
                </a:ext>
              </a:extLst>
            </p:cNvPr>
            <p:cNvSpPr/>
            <p:nvPr/>
          </p:nvSpPr>
          <p:spPr>
            <a:xfrm>
              <a:off x="4981691" y="2605151"/>
              <a:ext cx="288859" cy="32095"/>
            </a:xfrm>
            <a:custGeom>
              <a:avLst/>
              <a:gdLst>
                <a:gd name="connsiteX0" fmla="*/ 0 w 288859"/>
                <a:gd name="connsiteY0" fmla="*/ 0 h 32095"/>
                <a:gd name="connsiteX1" fmla="*/ 288860 w 288859"/>
                <a:gd name="connsiteY1" fmla="*/ 0 h 32095"/>
                <a:gd name="connsiteX2" fmla="*/ 288860 w 288859"/>
                <a:gd name="connsiteY2" fmla="*/ 32096 h 32095"/>
                <a:gd name="connsiteX3" fmla="*/ 0 w 288859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859" h="32095">
                  <a:moveTo>
                    <a:pt x="0" y="0"/>
                  </a:moveTo>
                  <a:lnTo>
                    <a:pt x="288860" y="0"/>
                  </a:lnTo>
                  <a:lnTo>
                    <a:pt x="288860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xmlns="" id="{538962D7-CB04-4F2F-B320-CCF54E760F8D}"/>
                </a:ext>
              </a:extLst>
            </p:cNvPr>
            <p:cNvSpPr/>
            <p:nvPr/>
          </p:nvSpPr>
          <p:spPr>
            <a:xfrm>
              <a:off x="4981691" y="2669342"/>
              <a:ext cx="288859" cy="32095"/>
            </a:xfrm>
            <a:custGeom>
              <a:avLst/>
              <a:gdLst>
                <a:gd name="connsiteX0" fmla="*/ 0 w 288859"/>
                <a:gd name="connsiteY0" fmla="*/ 0 h 32095"/>
                <a:gd name="connsiteX1" fmla="*/ 288860 w 288859"/>
                <a:gd name="connsiteY1" fmla="*/ 0 h 32095"/>
                <a:gd name="connsiteX2" fmla="*/ 288860 w 288859"/>
                <a:gd name="connsiteY2" fmla="*/ 32096 h 32095"/>
                <a:gd name="connsiteX3" fmla="*/ 0 w 288859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859" h="32095">
                  <a:moveTo>
                    <a:pt x="0" y="0"/>
                  </a:moveTo>
                  <a:lnTo>
                    <a:pt x="288860" y="0"/>
                  </a:lnTo>
                  <a:lnTo>
                    <a:pt x="288860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xmlns="" id="{D2F8FC34-7FAB-4CEA-9709-9763742D8A2E}"/>
                </a:ext>
              </a:extLst>
            </p:cNvPr>
            <p:cNvSpPr/>
            <p:nvPr/>
          </p:nvSpPr>
          <p:spPr>
            <a:xfrm>
              <a:off x="4981691" y="2733533"/>
              <a:ext cx="288859" cy="32095"/>
            </a:xfrm>
            <a:custGeom>
              <a:avLst/>
              <a:gdLst>
                <a:gd name="connsiteX0" fmla="*/ 0 w 288859"/>
                <a:gd name="connsiteY0" fmla="*/ 0 h 32095"/>
                <a:gd name="connsiteX1" fmla="*/ 288860 w 288859"/>
                <a:gd name="connsiteY1" fmla="*/ 0 h 32095"/>
                <a:gd name="connsiteX2" fmla="*/ 288860 w 288859"/>
                <a:gd name="connsiteY2" fmla="*/ 32096 h 32095"/>
                <a:gd name="connsiteX3" fmla="*/ 0 w 288859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859" h="32095">
                  <a:moveTo>
                    <a:pt x="0" y="0"/>
                  </a:moveTo>
                  <a:lnTo>
                    <a:pt x="288860" y="0"/>
                  </a:lnTo>
                  <a:lnTo>
                    <a:pt x="288860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5" name="文本框 74">
            <a:extLst>
              <a:ext uri="{FF2B5EF4-FFF2-40B4-BE49-F238E27FC236}">
                <a16:creationId xmlns:a16="http://schemas.microsoft.com/office/drawing/2014/main" xmlns="" id="{B4B7ABE7-40BC-4431-BF86-3A21E7D437AF}"/>
              </a:ext>
            </a:extLst>
          </p:cNvPr>
          <p:cNvSpPr txBox="1"/>
          <p:nvPr/>
        </p:nvSpPr>
        <p:spPr>
          <a:xfrm>
            <a:off x="4426937" y="3841692"/>
            <a:ext cx="1287532" cy="4506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资金管控 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CBD1C3BA-3B43-4CB4-B3FF-CD3F4018433E}"/>
              </a:ext>
            </a:extLst>
          </p:cNvPr>
          <p:cNvGrpSpPr/>
          <p:nvPr/>
        </p:nvGrpSpPr>
        <p:grpSpPr>
          <a:xfrm>
            <a:off x="6238641" y="2847091"/>
            <a:ext cx="1663842" cy="1926709"/>
            <a:chOff x="6230355" y="2900552"/>
            <a:chExt cx="2092496" cy="2151150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xmlns="" id="{4AFC3AAF-F56D-45F9-A2A1-85E2DB54112C}"/>
                </a:ext>
              </a:extLst>
            </p:cNvPr>
            <p:cNvGrpSpPr/>
            <p:nvPr/>
          </p:nvGrpSpPr>
          <p:grpSpPr>
            <a:xfrm>
              <a:off x="6230355" y="2975306"/>
              <a:ext cx="2092496" cy="2001642"/>
              <a:chOff x="6230355" y="2975306"/>
              <a:chExt cx="2092496" cy="2001642"/>
            </a:xfrm>
          </p:grpSpPr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xmlns="" id="{F3DF47D0-3EC2-4CE7-9B6E-C8AC84743509}"/>
                  </a:ext>
                </a:extLst>
              </p:cNvPr>
              <p:cNvSpPr/>
              <p:nvPr/>
            </p:nvSpPr>
            <p:spPr>
              <a:xfrm flipV="1">
                <a:off x="6232168" y="2975306"/>
                <a:ext cx="2088872" cy="2001642"/>
              </a:xfrm>
              <a:custGeom>
                <a:avLst/>
                <a:gdLst>
                  <a:gd name="connsiteX0" fmla="*/ 232953 w 2081028"/>
                  <a:gd name="connsiteY0" fmla="*/ 1783080 h 1783080"/>
                  <a:gd name="connsiteX1" fmla="*/ 1848075 w 2081028"/>
                  <a:gd name="connsiteY1" fmla="*/ 1783080 h 1783080"/>
                  <a:gd name="connsiteX2" fmla="*/ 2081028 w 2081028"/>
                  <a:gd name="connsiteY2" fmla="*/ 1550127 h 1783080"/>
                  <a:gd name="connsiteX3" fmla="*/ 2081028 w 2081028"/>
                  <a:gd name="connsiteY3" fmla="*/ 1005840 h 1783080"/>
                  <a:gd name="connsiteX4" fmla="*/ 2081028 w 2081028"/>
                  <a:gd name="connsiteY4" fmla="*/ 777240 h 1783080"/>
                  <a:gd name="connsiteX5" fmla="*/ 2081028 w 2081028"/>
                  <a:gd name="connsiteY5" fmla="*/ 232953 h 1783080"/>
                  <a:gd name="connsiteX6" fmla="*/ 1848075 w 2081028"/>
                  <a:gd name="connsiteY6" fmla="*/ 0 h 1783080"/>
                  <a:gd name="connsiteX7" fmla="*/ 232953 w 2081028"/>
                  <a:gd name="connsiteY7" fmla="*/ 0 h 1783080"/>
                  <a:gd name="connsiteX8" fmla="*/ 0 w 2081028"/>
                  <a:gd name="connsiteY8" fmla="*/ 232953 h 1783080"/>
                  <a:gd name="connsiteX9" fmla="*/ 0 w 2081028"/>
                  <a:gd name="connsiteY9" fmla="*/ 777240 h 1783080"/>
                  <a:gd name="connsiteX10" fmla="*/ 0 w 2081028"/>
                  <a:gd name="connsiteY10" fmla="*/ 1005840 h 1783080"/>
                  <a:gd name="connsiteX11" fmla="*/ 0 w 2081028"/>
                  <a:gd name="connsiteY11" fmla="*/ 1550127 h 1783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81028" h="1783080">
                    <a:moveTo>
                      <a:pt x="232953" y="1783080"/>
                    </a:moveTo>
                    <a:lnTo>
                      <a:pt x="1848075" y="1783080"/>
                    </a:lnTo>
                    <a:lnTo>
                      <a:pt x="2081028" y="1550127"/>
                    </a:lnTo>
                    <a:lnTo>
                      <a:pt x="2081028" y="1005840"/>
                    </a:lnTo>
                    <a:lnTo>
                      <a:pt x="2081028" y="777240"/>
                    </a:lnTo>
                    <a:lnTo>
                      <a:pt x="2081028" y="232953"/>
                    </a:lnTo>
                    <a:lnTo>
                      <a:pt x="1848075" y="0"/>
                    </a:lnTo>
                    <a:lnTo>
                      <a:pt x="232953" y="0"/>
                    </a:lnTo>
                    <a:lnTo>
                      <a:pt x="0" y="232953"/>
                    </a:lnTo>
                    <a:lnTo>
                      <a:pt x="0" y="777240"/>
                    </a:lnTo>
                    <a:lnTo>
                      <a:pt x="0" y="1005840"/>
                    </a:lnTo>
                    <a:lnTo>
                      <a:pt x="0" y="1550127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solidFill>
                  <a:schemeClr val="accent1"/>
                </a:solidFill>
              </a:ln>
              <a:effectLst>
                <a:innerShdw blurRad="419100">
                  <a:srgbClr val="04FEFF">
                    <a:alpha val="92000"/>
                  </a:srgb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梯形 26">
                <a:extLst>
                  <a:ext uri="{FF2B5EF4-FFF2-40B4-BE49-F238E27FC236}">
                    <a16:creationId xmlns:a16="http://schemas.microsoft.com/office/drawing/2014/main" xmlns="" id="{39202BC4-52B4-4F13-884F-D8A563D137F7}"/>
                  </a:ext>
                </a:extLst>
              </p:cNvPr>
              <p:cNvSpPr/>
              <p:nvPr/>
            </p:nvSpPr>
            <p:spPr>
              <a:xfrm rot="5400000" flipV="1">
                <a:off x="7635210" y="3953268"/>
                <a:ext cx="1329564" cy="45719"/>
              </a:xfrm>
              <a:prstGeom prst="trapezoid">
                <a:avLst>
                  <a:gd name="adj" fmla="val 31787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梯形 27">
                <a:extLst>
                  <a:ext uri="{FF2B5EF4-FFF2-40B4-BE49-F238E27FC236}">
                    <a16:creationId xmlns:a16="http://schemas.microsoft.com/office/drawing/2014/main" xmlns="" id="{902DD59E-A97C-4335-8B96-90D873862164}"/>
                  </a:ext>
                </a:extLst>
              </p:cNvPr>
              <p:cNvSpPr/>
              <p:nvPr/>
            </p:nvSpPr>
            <p:spPr>
              <a:xfrm rot="16200000" flipH="1" flipV="1">
                <a:off x="5588433" y="3953270"/>
                <a:ext cx="1329564" cy="45719"/>
              </a:xfrm>
              <a:prstGeom prst="trapezoid">
                <a:avLst>
                  <a:gd name="adj" fmla="val 31787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31" name="图片 30" descr="图片包含 黑暗, 笔记本, 灯光, 电脑&#10;&#10;描述已自动生成">
              <a:extLst>
                <a:ext uri="{FF2B5EF4-FFF2-40B4-BE49-F238E27FC236}">
                  <a16:creationId xmlns:a16="http://schemas.microsoft.com/office/drawing/2014/main" xmlns="" id="{D72511DF-143A-4675-8239-CA8F84402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colorTemperature colorTemp="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4145" y="2900552"/>
              <a:ext cx="1984917" cy="149508"/>
            </a:xfrm>
            <a:prstGeom prst="rect">
              <a:avLst/>
            </a:prstGeom>
          </p:spPr>
        </p:pic>
        <p:pic>
          <p:nvPicPr>
            <p:cNvPr id="32" name="图片 31" descr="图片包含 黑暗, 笔记本, 灯光, 电脑&#10;&#10;描述已自动生成">
              <a:extLst>
                <a:ext uri="{FF2B5EF4-FFF2-40B4-BE49-F238E27FC236}">
                  <a16:creationId xmlns:a16="http://schemas.microsoft.com/office/drawing/2014/main" xmlns="" id="{0C5EAA73-9D0E-44D9-83E7-C235CC383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colorTemperature colorTemp="15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0567" y="4902194"/>
              <a:ext cx="1984917" cy="149508"/>
            </a:xfrm>
            <a:prstGeom prst="rect">
              <a:avLst/>
            </a:prstGeom>
          </p:spPr>
        </p:pic>
      </p:grpSp>
      <p:grpSp>
        <p:nvGrpSpPr>
          <p:cNvPr id="64" name="图形 30">
            <a:extLst>
              <a:ext uri="{FF2B5EF4-FFF2-40B4-BE49-F238E27FC236}">
                <a16:creationId xmlns:a16="http://schemas.microsoft.com/office/drawing/2014/main" xmlns="" id="{3915FC7A-504D-4B9C-8D6D-2CAE29D35030}"/>
              </a:ext>
            </a:extLst>
          </p:cNvPr>
          <p:cNvGrpSpPr/>
          <p:nvPr/>
        </p:nvGrpSpPr>
        <p:grpSpPr>
          <a:xfrm>
            <a:off x="6835809" y="3369242"/>
            <a:ext cx="469506" cy="450690"/>
            <a:chOff x="7625529" y="2203957"/>
            <a:chExt cx="1027056" cy="1027057"/>
          </a:xfrm>
          <a:solidFill>
            <a:schemeClr val="accent1"/>
          </a:solidFill>
        </p:grpSpPr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xmlns="" id="{3E0D7EB5-B9E6-44F9-A9D5-7A66F75D5D2E}"/>
                </a:ext>
              </a:extLst>
            </p:cNvPr>
            <p:cNvSpPr/>
            <p:nvPr/>
          </p:nvSpPr>
          <p:spPr>
            <a:xfrm>
              <a:off x="7641576" y="2220004"/>
              <a:ext cx="994960" cy="994961"/>
            </a:xfrm>
            <a:custGeom>
              <a:avLst/>
              <a:gdLst>
                <a:gd name="connsiteX0" fmla="*/ 760888 w 994960"/>
                <a:gd name="connsiteY0" fmla="*/ 0 h 994961"/>
                <a:gd name="connsiteX1" fmla="*/ 353051 w 994960"/>
                <a:gd name="connsiteY1" fmla="*/ 0 h 994961"/>
                <a:gd name="connsiteX2" fmla="*/ 353051 w 994960"/>
                <a:gd name="connsiteY2" fmla="*/ 305 h 994961"/>
                <a:gd name="connsiteX3" fmla="*/ 296932 w 994960"/>
                <a:gd name="connsiteY3" fmla="*/ 15968 h 994961"/>
                <a:gd name="connsiteX4" fmla="*/ 27137 w 994960"/>
                <a:gd name="connsiteY4" fmla="*/ 182880 h 994961"/>
                <a:gd name="connsiteX5" fmla="*/ 0 w 994960"/>
                <a:gd name="connsiteY5" fmla="*/ 231585 h 994961"/>
                <a:gd name="connsiteX6" fmla="*/ 57274 w 994960"/>
                <a:gd name="connsiteY6" fmla="*/ 288860 h 994961"/>
                <a:gd name="connsiteX7" fmla="*/ 64191 w 994960"/>
                <a:gd name="connsiteY7" fmla="*/ 288860 h 994961"/>
                <a:gd name="connsiteX8" fmla="*/ 64191 w 994960"/>
                <a:gd name="connsiteY8" fmla="*/ 577720 h 994961"/>
                <a:gd name="connsiteX9" fmla="*/ 128382 w 994960"/>
                <a:gd name="connsiteY9" fmla="*/ 577720 h 994961"/>
                <a:gd name="connsiteX10" fmla="*/ 128382 w 994960"/>
                <a:gd name="connsiteY10" fmla="*/ 994962 h 994961"/>
                <a:gd name="connsiteX11" fmla="*/ 994961 w 994960"/>
                <a:gd name="connsiteY11" fmla="*/ 994962 h 994961"/>
                <a:gd name="connsiteX12" fmla="*/ 994961 w 994960"/>
                <a:gd name="connsiteY12" fmla="*/ 234073 h 994961"/>
                <a:gd name="connsiteX13" fmla="*/ 770292 w 994960"/>
                <a:gd name="connsiteY13" fmla="*/ 54787 h 994961"/>
                <a:gd name="connsiteX14" fmla="*/ 940173 w 994960"/>
                <a:gd name="connsiteY14" fmla="*/ 224669 h 994961"/>
                <a:gd name="connsiteX15" fmla="*/ 770292 w 994960"/>
                <a:gd name="connsiteY15" fmla="*/ 224669 h 994961"/>
                <a:gd name="connsiteX16" fmla="*/ 32096 w 994960"/>
                <a:gd name="connsiteY16" fmla="*/ 231585 h 994961"/>
                <a:gd name="connsiteX17" fmla="*/ 44035 w 994960"/>
                <a:gd name="connsiteY17" fmla="*/ 210194 h 994961"/>
                <a:gd name="connsiteX18" fmla="*/ 313830 w 994960"/>
                <a:gd name="connsiteY18" fmla="*/ 43249 h 994961"/>
                <a:gd name="connsiteX19" fmla="*/ 392287 w 994960"/>
                <a:gd name="connsiteY19" fmla="*/ 43249 h 994961"/>
                <a:gd name="connsiteX20" fmla="*/ 662082 w 994960"/>
                <a:gd name="connsiteY20" fmla="*/ 210178 h 994961"/>
                <a:gd name="connsiteX21" fmla="*/ 674006 w 994960"/>
                <a:gd name="connsiteY21" fmla="*/ 231585 h 994961"/>
                <a:gd name="connsiteX22" fmla="*/ 648827 w 994960"/>
                <a:gd name="connsiteY22" fmla="*/ 256764 h 994961"/>
                <a:gd name="connsiteX23" fmla="*/ 637320 w 994960"/>
                <a:gd name="connsiteY23" fmla="*/ 256764 h 994961"/>
                <a:gd name="connsiteX24" fmla="*/ 624338 w 994960"/>
                <a:gd name="connsiteY24" fmla="*/ 253154 h 994961"/>
                <a:gd name="connsiteX25" fmla="*/ 363835 w 994960"/>
                <a:gd name="connsiteY25" fmla="*/ 96287 h 994961"/>
                <a:gd name="connsiteX26" fmla="*/ 342250 w 994960"/>
                <a:gd name="connsiteY26" fmla="*/ 96287 h 994961"/>
                <a:gd name="connsiteX27" fmla="*/ 81779 w 994960"/>
                <a:gd name="connsiteY27" fmla="*/ 253154 h 994961"/>
                <a:gd name="connsiteX28" fmla="*/ 68781 w 994960"/>
                <a:gd name="connsiteY28" fmla="*/ 256764 h 994961"/>
                <a:gd name="connsiteX29" fmla="*/ 57274 w 994960"/>
                <a:gd name="connsiteY29" fmla="*/ 256764 h 994961"/>
                <a:gd name="connsiteX30" fmla="*/ 32096 w 994960"/>
                <a:gd name="connsiteY30" fmla="*/ 231585 h 994961"/>
                <a:gd name="connsiteX31" fmla="*/ 96287 w 994960"/>
                <a:gd name="connsiteY31" fmla="*/ 281703 h 994961"/>
                <a:gd name="connsiteX32" fmla="*/ 98325 w 994960"/>
                <a:gd name="connsiteY32" fmla="*/ 280659 h 994961"/>
                <a:gd name="connsiteX33" fmla="*/ 351173 w 994960"/>
                <a:gd name="connsiteY33" fmla="*/ 128382 h 994961"/>
                <a:gd name="connsiteX34" fmla="*/ 354912 w 994960"/>
                <a:gd name="connsiteY34" fmla="*/ 128382 h 994961"/>
                <a:gd name="connsiteX35" fmla="*/ 607760 w 994960"/>
                <a:gd name="connsiteY35" fmla="*/ 280659 h 994961"/>
                <a:gd name="connsiteX36" fmla="*/ 609798 w 994960"/>
                <a:gd name="connsiteY36" fmla="*/ 281703 h 994961"/>
                <a:gd name="connsiteX37" fmla="*/ 609798 w 994960"/>
                <a:gd name="connsiteY37" fmla="*/ 545624 h 994961"/>
                <a:gd name="connsiteX38" fmla="*/ 545607 w 994960"/>
                <a:gd name="connsiteY38" fmla="*/ 545624 h 994961"/>
                <a:gd name="connsiteX39" fmla="*/ 545607 w 994960"/>
                <a:gd name="connsiteY39" fmla="*/ 353051 h 994961"/>
                <a:gd name="connsiteX40" fmla="*/ 353051 w 994960"/>
                <a:gd name="connsiteY40" fmla="*/ 353051 h 994961"/>
                <a:gd name="connsiteX41" fmla="*/ 353051 w 994960"/>
                <a:gd name="connsiteY41" fmla="*/ 545624 h 994961"/>
                <a:gd name="connsiteX42" fmla="*/ 96287 w 994960"/>
                <a:gd name="connsiteY42" fmla="*/ 545624 h 994961"/>
                <a:gd name="connsiteX43" fmla="*/ 513528 w 994960"/>
                <a:gd name="connsiteY43" fmla="*/ 545624 h 994961"/>
                <a:gd name="connsiteX44" fmla="*/ 385146 w 994960"/>
                <a:gd name="connsiteY44" fmla="*/ 545624 h 994961"/>
                <a:gd name="connsiteX45" fmla="*/ 385146 w 994960"/>
                <a:gd name="connsiteY45" fmla="*/ 385146 h 994961"/>
                <a:gd name="connsiteX46" fmla="*/ 513528 w 994960"/>
                <a:gd name="connsiteY46" fmla="*/ 385146 h 994961"/>
                <a:gd name="connsiteX47" fmla="*/ 160478 w 994960"/>
                <a:gd name="connsiteY47" fmla="*/ 962866 h 994961"/>
                <a:gd name="connsiteX48" fmla="*/ 160478 w 994960"/>
                <a:gd name="connsiteY48" fmla="*/ 577720 h 994961"/>
                <a:gd name="connsiteX49" fmla="*/ 641910 w 994960"/>
                <a:gd name="connsiteY49" fmla="*/ 577720 h 994961"/>
                <a:gd name="connsiteX50" fmla="*/ 641910 w 994960"/>
                <a:gd name="connsiteY50" fmla="*/ 288860 h 994961"/>
                <a:gd name="connsiteX51" fmla="*/ 648827 w 994960"/>
                <a:gd name="connsiteY51" fmla="*/ 288860 h 994961"/>
                <a:gd name="connsiteX52" fmla="*/ 706101 w 994960"/>
                <a:gd name="connsiteY52" fmla="*/ 231585 h 994961"/>
                <a:gd name="connsiteX53" fmla="*/ 678964 w 994960"/>
                <a:gd name="connsiteY53" fmla="*/ 182880 h 994961"/>
                <a:gd name="connsiteX54" fmla="*/ 435263 w 994960"/>
                <a:gd name="connsiteY54" fmla="*/ 32096 h 994961"/>
                <a:gd name="connsiteX55" fmla="*/ 738197 w 994960"/>
                <a:gd name="connsiteY55" fmla="*/ 32096 h 994961"/>
                <a:gd name="connsiteX56" fmla="*/ 738197 w 994960"/>
                <a:gd name="connsiteY56" fmla="*/ 256764 h 994961"/>
                <a:gd name="connsiteX57" fmla="*/ 962865 w 994960"/>
                <a:gd name="connsiteY57" fmla="*/ 256764 h 994961"/>
                <a:gd name="connsiteX58" fmla="*/ 962865 w 994960"/>
                <a:gd name="connsiteY58" fmla="*/ 962866 h 994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994960" h="994961">
                  <a:moveTo>
                    <a:pt x="760888" y="0"/>
                  </a:moveTo>
                  <a:lnTo>
                    <a:pt x="353051" y="0"/>
                  </a:lnTo>
                  <a:lnTo>
                    <a:pt x="353051" y="305"/>
                  </a:lnTo>
                  <a:cubicBezTo>
                    <a:pt x="333424" y="305"/>
                    <a:pt x="313814" y="5520"/>
                    <a:pt x="296932" y="15968"/>
                  </a:cubicBezTo>
                  <a:lnTo>
                    <a:pt x="27137" y="182880"/>
                  </a:lnTo>
                  <a:cubicBezTo>
                    <a:pt x="10142" y="193392"/>
                    <a:pt x="0" y="211606"/>
                    <a:pt x="0" y="231585"/>
                  </a:cubicBezTo>
                  <a:cubicBezTo>
                    <a:pt x="0" y="263167"/>
                    <a:pt x="25692" y="288860"/>
                    <a:pt x="57274" y="288860"/>
                  </a:cubicBezTo>
                  <a:lnTo>
                    <a:pt x="64191" y="288860"/>
                  </a:lnTo>
                  <a:lnTo>
                    <a:pt x="64191" y="577720"/>
                  </a:lnTo>
                  <a:lnTo>
                    <a:pt x="128382" y="577720"/>
                  </a:lnTo>
                  <a:lnTo>
                    <a:pt x="128382" y="994962"/>
                  </a:lnTo>
                  <a:lnTo>
                    <a:pt x="994961" y="994962"/>
                  </a:lnTo>
                  <a:lnTo>
                    <a:pt x="994961" y="234073"/>
                  </a:lnTo>
                  <a:close/>
                  <a:moveTo>
                    <a:pt x="770292" y="54787"/>
                  </a:moveTo>
                  <a:lnTo>
                    <a:pt x="940173" y="224669"/>
                  </a:lnTo>
                  <a:lnTo>
                    <a:pt x="770292" y="224669"/>
                  </a:lnTo>
                  <a:close/>
                  <a:moveTo>
                    <a:pt x="32096" y="231585"/>
                  </a:moveTo>
                  <a:cubicBezTo>
                    <a:pt x="32096" y="222807"/>
                    <a:pt x="36557" y="214799"/>
                    <a:pt x="44035" y="210194"/>
                  </a:cubicBezTo>
                  <a:lnTo>
                    <a:pt x="313830" y="43249"/>
                  </a:lnTo>
                  <a:cubicBezTo>
                    <a:pt x="337420" y="28645"/>
                    <a:pt x="368697" y="28645"/>
                    <a:pt x="392287" y="43249"/>
                  </a:cubicBezTo>
                  <a:lnTo>
                    <a:pt x="662082" y="210178"/>
                  </a:lnTo>
                  <a:cubicBezTo>
                    <a:pt x="669544" y="214799"/>
                    <a:pt x="674006" y="222807"/>
                    <a:pt x="674006" y="231585"/>
                  </a:cubicBezTo>
                  <a:cubicBezTo>
                    <a:pt x="674006" y="245467"/>
                    <a:pt x="662708" y="256764"/>
                    <a:pt x="648827" y="256764"/>
                  </a:cubicBezTo>
                  <a:lnTo>
                    <a:pt x="637320" y="256764"/>
                  </a:lnTo>
                  <a:cubicBezTo>
                    <a:pt x="632747" y="256764"/>
                    <a:pt x="628253" y="255513"/>
                    <a:pt x="624338" y="253154"/>
                  </a:cubicBezTo>
                  <a:lnTo>
                    <a:pt x="363835" y="96287"/>
                  </a:lnTo>
                  <a:lnTo>
                    <a:pt x="342250" y="96287"/>
                  </a:lnTo>
                  <a:lnTo>
                    <a:pt x="81779" y="253154"/>
                  </a:lnTo>
                  <a:cubicBezTo>
                    <a:pt x="77848" y="255513"/>
                    <a:pt x="73354" y="256764"/>
                    <a:pt x="68781" y="256764"/>
                  </a:cubicBezTo>
                  <a:lnTo>
                    <a:pt x="57274" y="256764"/>
                  </a:lnTo>
                  <a:cubicBezTo>
                    <a:pt x="43393" y="256764"/>
                    <a:pt x="32096" y="245467"/>
                    <a:pt x="32096" y="231585"/>
                  </a:cubicBezTo>
                  <a:close/>
                  <a:moveTo>
                    <a:pt x="96287" y="281703"/>
                  </a:moveTo>
                  <a:cubicBezTo>
                    <a:pt x="96961" y="281333"/>
                    <a:pt x="97667" y="281045"/>
                    <a:pt x="98325" y="280659"/>
                  </a:cubicBezTo>
                  <a:lnTo>
                    <a:pt x="351173" y="128382"/>
                  </a:lnTo>
                  <a:lnTo>
                    <a:pt x="354912" y="128382"/>
                  </a:lnTo>
                  <a:lnTo>
                    <a:pt x="607760" y="280659"/>
                  </a:lnTo>
                  <a:cubicBezTo>
                    <a:pt x="608418" y="281061"/>
                    <a:pt x="609124" y="281333"/>
                    <a:pt x="609798" y="281703"/>
                  </a:cubicBezTo>
                  <a:lnTo>
                    <a:pt x="609798" y="545624"/>
                  </a:lnTo>
                  <a:lnTo>
                    <a:pt x="545607" y="545624"/>
                  </a:lnTo>
                  <a:lnTo>
                    <a:pt x="545607" y="353051"/>
                  </a:lnTo>
                  <a:lnTo>
                    <a:pt x="353051" y="353051"/>
                  </a:lnTo>
                  <a:lnTo>
                    <a:pt x="353051" y="545624"/>
                  </a:lnTo>
                  <a:lnTo>
                    <a:pt x="96287" y="545624"/>
                  </a:lnTo>
                  <a:close/>
                  <a:moveTo>
                    <a:pt x="513528" y="545624"/>
                  </a:moveTo>
                  <a:lnTo>
                    <a:pt x="385146" y="545624"/>
                  </a:lnTo>
                  <a:lnTo>
                    <a:pt x="385146" y="385146"/>
                  </a:lnTo>
                  <a:lnTo>
                    <a:pt x="513528" y="385146"/>
                  </a:lnTo>
                  <a:close/>
                  <a:moveTo>
                    <a:pt x="160478" y="962866"/>
                  </a:moveTo>
                  <a:lnTo>
                    <a:pt x="160478" y="577720"/>
                  </a:lnTo>
                  <a:lnTo>
                    <a:pt x="641910" y="577720"/>
                  </a:lnTo>
                  <a:lnTo>
                    <a:pt x="641910" y="288860"/>
                  </a:lnTo>
                  <a:lnTo>
                    <a:pt x="648827" y="288860"/>
                  </a:lnTo>
                  <a:cubicBezTo>
                    <a:pt x="680409" y="288860"/>
                    <a:pt x="706101" y="263167"/>
                    <a:pt x="706101" y="231585"/>
                  </a:cubicBezTo>
                  <a:cubicBezTo>
                    <a:pt x="706101" y="211590"/>
                    <a:pt x="695959" y="193392"/>
                    <a:pt x="678964" y="182880"/>
                  </a:cubicBezTo>
                  <a:lnTo>
                    <a:pt x="435263" y="32096"/>
                  </a:lnTo>
                  <a:lnTo>
                    <a:pt x="738197" y="32096"/>
                  </a:lnTo>
                  <a:lnTo>
                    <a:pt x="738197" y="256764"/>
                  </a:lnTo>
                  <a:lnTo>
                    <a:pt x="962865" y="256764"/>
                  </a:lnTo>
                  <a:lnTo>
                    <a:pt x="962865" y="96286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xmlns="" id="{F7D2F178-96AA-4B7E-8387-B739DB9436C7}"/>
                </a:ext>
              </a:extLst>
            </p:cNvPr>
            <p:cNvSpPr/>
            <p:nvPr/>
          </p:nvSpPr>
          <p:spPr>
            <a:xfrm>
              <a:off x="7819915" y="2573055"/>
              <a:ext cx="752430" cy="577719"/>
            </a:xfrm>
            <a:custGeom>
              <a:avLst/>
              <a:gdLst>
                <a:gd name="connsiteX0" fmla="*/ 656144 w 752430"/>
                <a:gd name="connsiteY0" fmla="*/ 32096 h 577719"/>
                <a:gd name="connsiteX1" fmla="*/ 174712 w 752430"/>
                <a:gd name="connsiteY1" fmla="*/ 319976 h 577719"/>
                <a:gd name="connsiteX2" fmla="*/ 174712 w 752430"/>
                <a:gd name="connsiteY2" fmla="*/ 259894 h 577719"/>
                <a:gd name="connsiteX3" fmla="*/ 0 w 752430"/>
                <a:gd name="connsiteY3" fmla="*/ 369099 h 577719"/>
                <a:gd name="connsiteX4" fmla="*/ 174712 w 752430"/>
                <a:gd name="connsiteY4" fmla="*/ 478304 h 577719"/>
                <a:gd name="connsiteX5" fmla="*/ 174712 w 752430"/>
                <a:gd name="connsiteY5" fmla="*/ 416407 h 577719"/>
                <a:gd name="connsiteX6" fmla="*/ 238903 w 752430"/>
                <a:gd name="connsiteY6" fmla="*/ 412396 h 577719"/>
                <a:gd name="connsiteX7" fmla="*/ 238903 w 752430"/>
                <a:gd name="connsiteY7" fmla="*/ 577720 h 577719"/>
                <a:gd name="connsiteX8" fmla="*/ 752431 w 752430"/>
                <a:gd name="connsiteY8" fmla="*/ 577720 h 577719"/>
                <a:gd name="connsiteX9" fmla="*/ 752431 w 752430"/>
                <a:gd name="connsiteY9" fmla="*/ 32096 h 577719"/>
                <a:gd name="connsiteX10" fmla="*/ 752431 w 752430"/>
                <a:gd name="connsiteY10" fmla="*/ 0 h 577719"/>
                <a:gd name="connsiteX11" fmla="*/ 656144 w 752430"/>
                <a:gd name="connsiteY11" fmla="*/ 0 h 577719"/>
                <a:gd name="connsiteX12" fmla="*/ 270998 w 752430"/>
                <a:gd name="connsiteY12" fmla="*/ 409090 h 577719"/>
                <a:gd name="connsiteX13" fmla="*/ 335189 w 752430"/>
                <a:gd name="connsiteY13" fmla="*/ 399557 h 577719"/>
                <a:gd name="connsiteX14" fmla="*/ 335189 w 752430"/>
                <a:gd name="connsiteY14" fmla="*/ 545624 h 577719"/>
                <a:gd name="connsiteX15" fmla="*/ 270998 w 752430"/>
                <a:gd name="connsiteY15" fmla="*/ 545624 h 577719"/>
                <a:gd name="connsiteX16" fmla="*/ 624049 w 752430"/>
                <a:gd name="connsiteY16" fmla="*/ 278557 h 577719"/>
                <a:gd name="connsiteX17" fmla="*/ 624049 w 752430"/>
                <a:gd name="connsiteY17" fmla="*/ 545624 h 577719"/>
                <a:gd name="connsiteX18" fmla="*/ 559858 w 752430"/>
                <a:gd name="connsiteY18" fmla="*/ 545624 h 577719"/>
                <a:gd name="connsiteX19" fmla="*/ 559858 w 752430"/>
                <a:gd name="connsiteY19" fmla="*/ 322079 h 577719"/>
                <a:gd name="connsiteX20" fmla="*/ 624049 w 752430"/>
                <a:gd name="connsiteY20" fmla="*/ 278557 h 577719"/>
                <a:gd name="connsiteX21" fmla="*/ 527762 w 752430"/>
                <a:gd name="connsiteY21" fmla="*/ 545624 h 577719"/>
                <a:gd name="connsiteX22" fmla="*/ 463571 w 752430"/>
                <a:gd name="connsiteY22" fmla="*/ 545624 h 577719"/>
                <a:gd name="connsiteX23" fmla="*/ 463571 w 752430"/>
                <a:gd name="connsiteY23" fmla="*/ 365841 h 577719"/>
                <a:gd name="connsiteX24" fmla="*/ 527762 w 752430"/>
                <a:gd name="connsiteY24" fmla="*/ 338961 h 577719"/>
                <a:gd name="connsiteX25" fmla="*/ 431476 w 752430"/>
                <a:gd name="connsiteY25" fmla="*/ 545624 h 577719"/>
                <a:gd name="connsiteX26" fmla="*/ 367285 w 752430"/>
                <a:gd name="connsiteY26" fmla="*/ 545624 h 577719"/>
                <a:gd name="connsiteX27" fmla="*/ 367285 w 752430"/>
                <a:gd name="connsiteY27" fmla="*/ 393154 h 577719"/>
                <a:gd name="connsiteX28" fmla="*/ 431476 w 752430"/>
                <a:gd name="connsiteY28" fmla="*/ 376497 h 577719"/>
                <a:gd name="connsiteX29" fmla="*/ 720335 w 752430"/>
                <a:gd name="connsiteY29" fmla="*/ 545624 h 577719"/>
                <a:gd name="connsiteX30" fmla="*/ 656144 w 752430"/>
                <a:gd name="connsiteY30" fmla="*/ 545624 h 577719"/>
                <a:gd name="connsiteX31" fmla="*/ 656144 w 752430"/>
                <a:gd name="connsiteY31" fmla="*/ 249816 h 577719"/>
                <a:gd name="connsiteX32" fmla="*/ 720335 w 752430"/>
                <a:gd name="connsiteY32" fmla="*/ 162773 h 577719"/>
                <a:gd name="connsiteX33" fmla="*/ 720335 w 752430"/>
                <a:gd name="connsiteY33" fmla="*/ 32096 h 577719"/>
                <a:gd name="connsiteX34" fmla="*/ 158279 w 752430"/>
                <a:gd name="connsiteY34" fmla="*/ 384777 h 577719"/>
                <a:gd name="connsiteX35" fmla="*/ 142616 w 752430"/>
                <a:gd name="connsiteY35" fmla="*/ 385146 h 577719"/>
                <a:gd name="connsiteX36" fmla="*/ 142616 w 752430"/>
                <a:gd name="connsiteY36" fmla="*/ 420371 h 577719"/>
                <a:gd name="connsiteX37" fmla="*/ 60564 w 752430"/>
                <a:gd name="connsiteY37" fmla="*/ 369099 h 577719"/>
                <a:gd name="connsiteX38" fmla="*/ 142616 w 752430"/>
                <a:gd name="connsiteY38" fmla="*/ 317826 h 577719"/>
                <a:gd name="connsiteX39" fmla="*/ 142616 w 752430"/>
                <a:gd name="connsiteY39" fmla="*/ 353051 h 577719"/>
                <a:gd name="connsiteX40" fmla="*/ 159081 w 752430"/>
                <a:gd name="connsiteY40" fmla="*/ 352634 h 577719"/>
                <a:gd name="connsiteX41" fmla="*/ 688240 w 752430"/>
                <a:gd name="connsiteY41" fmla="*/ 32096 h 577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52430" h="577719">
                  <a:moveTo>
                    <a:pt x="656144" y="32096"/>
                  </a:moveTo>
                  <a:cubicBezTo>
                    <a:pt x="656144" y="166656"/>
                    <a:pt x="490885" y="307154"/>
                    <a:pt x="174712" y="319976"/>
                  </a:cubicBezTo>
                  <a:lnTo>
                    <a:pt x="174712" y="259894"/>
                  </a:lnTo>
                  <a:lnTo>
                    <a:pt x="0" y="369099"/>
                  </a:lnTo>
                  <a:lnTo>
                    <a:pt x="174712" y="478304"/>
                  </a:lnTo>
                  <a:lnTo>
                    <a:pt x="174712" y="416407"/>
                  </a:lnTo>
                  <a:cubicBezTo>
                    <a:pt x="196826" y="415621"/>
                    <a:pt x="218137" y="414209"/>
                    <a:pt x="238903" y="412396"/>
                  </a:cubicBezTo>
                  <a:lnTo>
                    <a:pt x="238903" y="577720"/>
                  </a:lnTo>
                  <a:lnTo>
                    <a:pt x="752431" y="577720"/>
                  </a:lnTo>
                  <a:lnTo>
                    <a:pt x="752431" y="32096"/>
                  </a:lnTo>
                  <a:lnTo>
                    <a:pt x="752431" y="0"/>
                  </a:lnTo>
                  <a:lnTo>
                    <a:pt x="656144" y="0"/>
                  </a:lnTo>
                  <a:close/>
                  <a:moveTo>
                    <a:pt x="270998" y="409090"/>
                  </a:moveTo>
                  <a:cubicBezTo>
                    <a:pt x="293208" y="406490"/>
                    <a:pt x="314600" y="403312"/>
                    <a:pt x="335189" y="399557"/>
                  </a:cubicBezTo>
                  <a:lnTo>
                    <a:pt x="335189" y="545624"/>
                  </a:lnTo>
                  <a:lnTo>
                    <a:pt x="270998" y="545624"/>
                  </a:lnTo>
                  <a:close/>
                  <a:moveTo>
                    <a:pt x="624049" y="278557"/>
                  </a:moveTo>
                  <a:lnTo>
                    <a:pt x="624049" y="545624"/>
                  </a:lnTo>
                  <a:lnTo>
                    <a:pt x="559858" y="545624"/>
                  </a:lnTo>
                  <a:lnTo>
                    <a:pt x="559858" y="322079"/>
                  </a:lnTo>
                  <a:cubicBezTo>
                    <a:pt x="583512" y="308615"/>
                    <a:pt x="604888" y="294027"/>
                    <a:pt x="624049" y="278557"/>
                  </a:cubicBezTo>
                  <a:close/>
                  <a:moveTo>
                    <a:pt x="527762" y="545624"/>
                  </a:moveTo>
                  <a:lnTo>
                    <a:pt x="463571" y="545624"/>
                  </a:lnTo>
                  <a:lnTo>
                    <a:pt x="463571" y="365841"/>
                  </a:lnTo>
                  <a:cubicBezTo>
                    <a:pt x="486391" y="357689"/>
                    <a:pt x="507751" y="348686"/>
                    <a:pt x="527762" y="338961"/>
                  </a:cubicBezTo>
                  <a:close/>
                  <a:moveTo>
                    <a:pt x="431476" y="545624"/>
                  </a:moveTo>
                  <a:lnTo>
                    <a:pt x="367285" y="545624"/>
                  </a:lnTo>
                  <a:lnTo>
                    <a:pt x="367285" y="393154"/>
                  </a:lnTo>
                  <a:cubicBezTo>
                    <a:pt x="389671" y="388244"/>
                    <a:pt x="411127" y="382723"/>
                    <a:pt x="431476" y="376497"/>
                  </a:cubicBezTo>
                  <a:close/>
                  <a:moveTo>
                    <a:pt x="720335" y="545624"/>
                  </a:moveTo>
                  <a:lnTo>
                    <a:pt x="656144" y="545624"/>
                  </a:lnTo>
                  <a:lnTo>
                    <a:pt x="656144" y="249816"/>
                  </a:lnTo>
                  <a:cubicBezTo>
                    <a:pt x="683442" y="222582"/>
                    <a:pt x="704785" y="193263"/>
                    <a:pt x="720335" y="162773"/>
                  </a:cubicBezTo>
                  <a:close/>
                  <a:moveTo>
                    <a:pt x="720335" y="32096"/>
                  </a:moveTo>
                  <a:cubicBezTo>
                    <a:pt x="720335" y="200966"/>
                    <a:pt x="546538" y="375518"/>
                    <a:pt x="158279" y="384777"/>
                  </a:cubicBezTo>
                  <a:lnTo>
                    <a:pt x="142616" y="385146"/>
                  </a:lnTo>
                  <a:lnTo>
                    <a:pt x="142616" y="420371"/>
                  </a:lnTo>
                  <a:lnTo>
                    <a:pt x="60564" y="369099"/>
                  </a:lnTo>
                  <a:lnTo>
                    <a:pt x="142616" y="317826"/>
                  </a:lnTo>
                  <a:lnTo>
                    <a:pt x="142616" y="353051"/>
                  </a:lnTo>
                  <a:lnTo>
                    <a:pt x="159081" y="352634"/>
                  </a:lnTo>
                  <a:cubicBezTo>
                    <a:pt x="522659" y="343117"/>
                    <a:pt x="688240" y="179799"/>
                    <a:pt x="688240" y="32096"/>
                  </a:cubicBez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xmlns="" id="{64B6F234-5A46-4BFA-8323-EFAE3509A5D7}"/>
                </a:ext>
              </a:extLst>
            </p:cNvPr>
            <p:cNvSpPr/>
            <p:nvPr/>
          </p:nvSpPr>
          <p:spPr>
            <a:xfrm>
              <a:off x="7930436" y="2380482"/>
              <a:ext cx="128382" cy="128382"/>
            </a:xfrm>
            <a:custGeom>
              <a:avLst/>
              <a:gdLst>
                <a:gd name="connsiteX0" fmla="*/ 64191 w 128382"/>
                <a:gd name="connsiteY0" fmla="*/ 128382 h 128382"/>
                <a:gd name="connsiteX1" fmla="*/ 128382 w 128382"/>
                <a:gd name="connsiteY1" fmla="*/ 64191 h 128382"/>
                <a:gd name="connsiteX2" fmla="*/ 64191 w 128382"/>
                <a:gd name="connsiteY2" fmla="*/ 0 h 128382"/>
                <a:gd name="connsiteX3" fmla="*/ 0 w 128382"/>
                <a:gd name="connsiteY3" fmla="*/ 64191 h 128382"/>
                <a:gd name="connsiteX4" fmla="*/ 64191 w 128382"/>
                <a:gd name="connsiteY4" fmla="*/ 128382 h 128382"/>
                <a:gd name="connsiteX5" fmla="*/ 64191 w 128382"/>
                <a:gd name="connsiteY5" fmla="*/ 32096 h 128382"/>
                <a:gd name="connsiteX6" fmla="*/ 96287 w 128382"/>
                <a:gd name="connsiteY6" fmla="*/ 64191 h 128382"/>
                <a:gd name="connsiteX7" fmla="*/ 64191 w 128382"/>
                <a:gd name="connsiteY7" fmla="*/ 96287 h 128382"/>
                <a:gd name="connsiteX8" fmla="*/ 32096 w 128382"/>
                <a:gd name="connsiteY8" fmla="*/ 64191 h 128382"/>
                <a:gd name="connsiteX9" fmla="*/ 64191 w 128382"/>
                <a:gd name="connsiteY9" fmla="*/ 32096 h 12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382" h="128382">
                  <a:moveTo>
                    <a:pt x="64191" y="128382"/>
                  </a:moveTo>
                  <a:cubicBezTo>
                    <a:pt x="99592" y="128382"/>
                    <a:pt x="128382" y="99592"/>
                    <a:pt x="128382" y="64191"/>
                  </a:cubicBezTo>
                  <a:cubicBezTo>
                    <a:pt x="128382" y="28790"/>
                    <a:pt x="99592" y="0"/>
                    <a:pt x="64191" y="0"/>
                  </a:cubicBezTo>
                  <a:cubicBezTo>
                    <a:pt x="28790" y="0"/>
                    <a:pt x="0" y="28790"/>
                    <a:pt x="0" y="64191"/>
                  </a:cubicBezTo>
                  <a:cubicBezTo>
                    <a:pt x="0" y="99592"/>
                    <a:pt x="28790" y="128382"/>
                    <a:pt x="64191" y="128382"/>
                  </a:cubicBezTo>
                  <a:close/>
                  <a:moveTo>
                    <a:pt x="64191" y="32096"/>
                  </a:moveTo>
                  <a:cubicBezTo>
                    <a:pt x="81892" y="32096"/>
                    <a:pt x="96287" y="46490"/>
                    <a:pt x="96287" y="64191"/>
                  </a:cubicBezTo>
                  <a:cubicBezTo>
                    <a:pt x="96287" y="81892"/>
                    <a:pt x="81892" y="96287"/>
                    <a:pt x="64191" y="96287"/>
                  </a:cubicBezTo>
                  <a:cubicBezTo>
                    <a:pt x="46490" y="96287"/>
                    <a:pt x="32096" y="81892"/>
                    <a:pt x="32096" y="64191"/>
                  </a:cubicBezTo>
                  <a:cubicBezTo>
                    <a:pt x="32096" y="46490"/>
                    <a:pt x="46490" y="32096"/>
                    <a:pt x="64191" y="32096"/>
                  </a:cubicBez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xmlns="" id="{04BA9D02-B1B1-4F06-964F-E115D109E124}"/>
                </a:ext>
              </a:extLst>
            </p:cNvPr>
            <p:cNvSpPr/>
            <p:nvPr/>
          </p:nvSpPr>
          <p:spPr>
            <a:xfrm>
              <a:off x="7834149" y="3118679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xmlns="" id="{3DFCE734-C335-4B6D-BD0C-23925C103A9C}"/>
                </a:ext>
              </a:extLst>
            </p:cNvPr>
            <p:cNvSpPr/>
            <p:nvPr/>
          </p:nvSpPr>
          <p:spPr>
            <a:xfrm>
              <a:off x="7834149" y="3054488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xmlns="" id="{6A9C7BCD-B6D3-4CB8-AEE7-A518CCCEA87A}"/>
                </a:ext>
              </a:extLst>
            </p:cNvPr>
            <p:cNvSpPr/>
            <p:nvPr/>
          </p:nvSpPr>
          <p:spPr>
            <a:xfrm>
              <a:off x="7834149" y="2990297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xmlns="" id="{D6F5825C-F13E-4007-84A9-0C5CD3278E4E}"/>
                </a:ext>
              </a:extLst>
            </p:cNvPr>
            <p:cNvSpPr/>
            <p:nvPr/>
          </p:nvSpPr>
          <p:spPr>
            <a:xfrm>
              <a:off x="7769958" y="2540960"/>
              <a:ext cx="160477" cy="160477"/>
            </a:xfrm>
            <a:custGeom>
              <a:avLst/>
              <a:gdLst>
                <a:gd name="connsiteX0" fmla="*/ 0 w 160477"/>
                <a:gd name="connsiteY0" fmla="*/ 160478 h 160477"/>
                <a:gd name="connsiteX1" fmla="*/ 160478 w 160477"/>
                <a:gd name="connsiteY1" fmla="*/ 160478 h 160477"/>
                <a:gd name="connsiteX2" fmla="*/ 160478 w 160477"/>
                <a:gd name="connsiteY2" fmla="*/ 0 h 160477"/>
                <a:gd name="connsiteX3" fmla="*/ 0 w 160477"/>
                <a:gd name="connsiteY3" fmla="*/ 0 h 160477"/>
                <a:gd name="connsiteX4" fmla="*/ 32096 w 160477"/>
                <a:gd name="connsiteY4" fmla="*/ 96287 h 160477"/>
                <a:gd name="connsiteX5" fmla="*/ 64191 w 160477"/>
                <a:gd name="connsiteY5" fmla="*/ 96287 h 160477"/>
                <a:gd name="connsiteX6" fmla="*/ 64191 w 160477"/>
                <a:gd name="connsiteY6" fmla="*/ 128382 h 160477"/>
                <a:gd name="connsiteX7" fmla="*/ 32096 w 160477"/>
                <a:gd name="connsiteY7" fmla="*/ 128382 h 160477"/>
                <a:gd name="connsiteX8" fmla="*/ 96287 w 160477"/>
                <a:gd name="connsiteY8" fmla="*/ 128382 h 160477"/>
                <a:gd name="connsiteX9" fmla="*/ 96287 w 160477"/>
                <a:gd name="connsiteY9" fmla="*/ 96287 h 160477"/>
                <a:gd name="connsiteX10" fmla="*/ 128382 w 160477"/>
                <a:gd name="connsiteY10" fmla="*/ 96287 h 160477"/>
                <a:gd name="connsiteX11" fmla="*/ 128382 w 160477"/>
                <a:gd name="connsiteY11" fmla="*/ 128382 h 160477"/>
                <a:gd name="connsiteX12" fmla="*/ 128382 w 160477"/>
                <a:gd name="connsiteY12" fmla="*/ 64191 h 160477"/>
                <a:gd name="connsiteX13" fmla="*/ 96287 w 160477"/>
                <a:gd name="connsiteY13" fmla="*/ 64191 h 160477"/>
                <a:gd name="connsiteX14" fmla="*/ 96287 w 160477"/>
                <a:gd name="connsiteY14" fmla="*/ 32096 h 160477"/>
                <a:gd name="connsiteX15" fmla="*/ 128382 w 160477"/>
                <a:gd name="connsiteY15" fmla="*/ 32096 h 160477"/>
                <a:gd name="connsiteX16" fmla="*/ 64191 w 160477"/>
                <a:gd name="connsiteY16" fmla="*/ 32096 h 160477"/>
                <a:gd name="connsiteX17" fmla="*/ 64191 w 160477"/>
                <a:gd name="connsiteY17" fmla="*/ 64191 h 160477"/>
                <a:gd name="connsiteX18" fmla="*/ 32096 w 160477"/>
                <a:gd name="connsiteY18" fmla="*/ 64191 h 160477"/>
                <a:gd name="connsiteX19" fmla="*/ 32096 w 160477"/>
                <a:gd name="connsiteY19" fmla="*/ 32096 h 16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0477" h="160477">
                  <a:moveTo>
                    <a:pt x="0" y="160478"/>
                  </a:moveTo>
                  <a:lnTo>
                    <a:pt x="160478" y="160478"/>
                  </a:lnTo>
                  <a:lnTo>
                    <a:pt x="160478" y="0"/>
                  </a:lnTo>
                  <a:lnTo>
                    <a:pt x="0" y="0"/>
                  </a:lnTo>
                  <a:close/>
                  <a:moveTo>
                    <a:pt x="32096" y="96287"/>
                  </a:moveTo>
                  <a:lnTo>
                    <a:pt x="64191" y="96287"/>
                  </a:lnTo>
                  <a:lnTo>
                    <a:pt x="64191" y="128382"/>
                  </a:lnTo>
                  <a:lnTo>
                    <a:pt x="32096" y="128382"/>
                  </a:lnTo>
                  <a:close/>
                  <a:moveTo>
                    <a:pt x="96287" y="128382"/>
                  </a:moveTo>
                  <a:lnTo>
                    <a:pt x="96287" y="96287"/>
                  </a:lnTo>
                  <a:lnTo>
                    <a:pt x="128382" y="96287"/>
                  </a:lnTo>
                  <a:lnTo>
                    <a:pt x="128382" y="128382"/>
                  </a:lnTo>
                  <a:close/>
                  <a:moveTo>
                    <a:pt x="128382" y="64191"/>
                  </a:moveTo>
                  <a:lnTo>
                    <a:pt x="96287" y="64191"/>
                  </a:lnTo>
                  <a:lnTo>
                    <a:pt x="96287" y="32096"/>
                  </a:lnTo>
                  <a:lnTo>
                    <a:pt x="128382" y="32096"/>
                  </a:lnTo>
                  <a:close/>
                  <a:moveTo>
                    <a:pt x="64191" y="32096"/>
                  </a:moveTo>
                  <a:lnTo>
                    <a:pt x="64191" y="64191"/>
                  </a:lnTo>
                  <a:lnTo>
                    <a:pt x="32096" y="64191"/>
                  </a:lnTo>
                  <a:lnTo>
                    <a:pt x="32096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xmlns="" id="{F448BB78-F3DE-4B5E-B19C-AB684CC515B2}"/>
                </a:ext>
              </a:extLst>
            </p:cNvPr>
            <p:cNvSpPr/>
            <p:nvPr/>
          </p:nvSpPr>
          <p:spPr>
            <a:xfrm>
              <a:off x="8540250" y="2508864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xmlns="" id="{1866C727-911A-4FC8-983A-884274887454}"/>
                </a:ext>
              </a:extLst>
            </p:cNvPr>
            <p:cNvSpPr/>
            <p:nvPr/>
          </p:nvSpPr>
          <p:spPr>
            <a:xfrm>
              <a:off x="8476059" y="2508864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xmlns="" id="{947BC587-EA49-4CD8-9B53-AADC6F440FEB}"/>
                </a:ext>
              </a:extLst>
            </p:cNvPr>
            <p:cNvSpPr/>
            <p:nvPr/>
          </p:nvSpPr>
          <p:spPr>
            <a:xfrm>
              <a:off x="8411868" y="2508864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6" name="文本框 75">
            <a:extLst>
              <a:ext uri="{FF2B5EF4-FFF2-40B4-BE49-F238E27FC236}">
                <a16:creationId xmlns:a16="http://schemas.microsoft.com/office/drawing/2014/main" xmlns="" id="{FD2F0801-93F5-41EB-8BD0-41363112524D}"/>
              </a:ext>
            </a:extLst>
          </p:cNvPr>
          <p:cNvSpPr txBox="1"/>
          <p:nvPr/>
        </p:nvSpPr>
        <p:spPr>
          <a:xfrm>
            <a:off x="6465268" y="3841692"/>
            <a:ext cx="1210588" cy="4506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xmlns="" id="{16F3A35B-1223-48D2-8308-C0EDDC2CF6AA}"/>
              </a:ext>
            </a:extLst>
          </p:cNvPr>
          <p:cNvSpPr txBox="1"/>
          <p:nvPr/>
        </p:nvSpPr>
        <p:spPr>
          <a:xfrm>
            <a:off x="4496668" y="4172848"/>
            <a:ext cx="114807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050">
                <a:solidFill>
                  <a:schemeClr val="bg1"/>
                </a:solidFill>
                <a:latin typeface="Bahnschrift Light" panose="020B0502040204020203" pitchFamily="34" charset="0"/>
              </a:rPr>
              <a:t>FUND CONTROL</a:t>
            </a:r>
            <a:endParaRPr lang="zh-CN" altLang="en-US" sz="105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xmlns="" id="{A9B05D0A-7CCD-4903-9F18-D071DC56A064}"/>
              </a:ext>
            </a:extLst>
          </p:cNvPr>
          <p:cNvSpPr txBox="1"/>
          <p:nvPr/>
        </p:nvSpPr>
        <p:spPr>
          <a:xfrm>
            <a:off x="6489313" y="4172848"/>
            <a:ext cx="11624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050">
                <a:solidFill>
                  <a:schemeClr val="bg1"/>
                </a:solidFill>
                <a:latin typeface="Bahnschrift Light" panose="020B0502040204020203" pitchFamily="34" charset="0"/>
              </a:rPr>
              <a:t>DATA ANALYSIS</a:t>
            </a:r>
            <a:endParaRPr lang="zh-CN" altLang="en-US" sz="105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3A7F2035-89BC-4F98-932E-A9383C3C9742}"/>
              </a:ext>
            </a:extLst>
          </p:cNvPr>
          <p:cNvGrpSpPr/>
          <p:nvPr/>
        </p:nvGrpSpPr>
        <p:grpSpPr>
          <a:xfrm>
            <a:off x="7889273" y="2371893"/>
            <a:ext cx="2804482" cy="1206568"/>
            <a:chOff x="7889273" y="2124243"/>
            <a:chExt cx="2804482" cy="1206568"/>
          </a:xfrm>
        </p:grpSpPr>
        <p:sp>
          <p:nvSpPr>
            <p:cNvPr id="90" name="平行四边形 81">
              <a:extLst>
                <a:ext uri="{FF2B5EF4-FFF2-40B4-BE49-F238E27FC236}">
                  <a16:creationId xmlns:a16="http://schemas.microsoft.com/office/drawing/2014/main" xmlns="" id="{AA302D2E-EDCC-4447-94F7-9BDAFA0328C6}"/>
                </a:ext>
              </a:extLst>
            </p:cNvPr>
            <p:cNvSpPr/>
            <p:nvPr/>
          </p:nvSpPr>
          <p:spPr>
            <a:xfrm>
              <a:off x="7889273" y="2635020"/>
              <a:ext cx="2804482" cy="294563"/>
            </a:xfrm>
            <a:custGeom>
              <a:avLst/>
              <a:gdLst>
                <a:gd name="connsiteX0" fmla="*/ 0 w 4944453"/>
                <a:gd name="connsiteY0" fmla="*/ 1999280 h 1999280"/>
                <a:gd name="connsiteX1" fmla="*/ 499820 w 4944453"/>
                <a:gd name="connsiteY1" fmla="*/ 0 h 1999280"/>
                <a:gd name="connsiteX2" fmla="*/ 4944453 w 4944453"/>
                <a:gd name="connsiteY2" fmla="*/ 0 h 1999280"/>
                <a:gd name="connsiteX3" fmla="*/ 4444633 w 4944453"/>
                <a:gd name="connsiteY3" fmla="*/ 1999280 h 1999280"/>
                <a:gd name="connsiteX4" fmla="*/ 0 w 4944453"/>
                <a:gd name="connsiteY4" fmla="*/ 1999280 h 1999280"/>
                <a:gd name="connsiteX0" fmla="*/ 4444633 w 4944453"/>
                <a:gd name="connsiteY0" fmla="*/ 1999280 h 2090720"/>
                <a:gd name="connsiteX1" fmla="*/ 0 w 4944453"/>
                <a:gd name="connsiteY1" fmla="*/ 1999280 h 2090720"/>
                <a:gd name="connsiteX2" fmla="*/ 499820 w 4944453"/>
                <a:gd name="connsiteY2" fmla="*/ 0 h 2090720"/>
                <a:gd name="connsiteX3" fmla="*/ 4944453 w 4944453"/>
                <a:gd name="connsiteY3" fmla="*/ 0 h 2090720"/>
                <a:gd name="connsiteX4" fmla="*/ 4536073 w 4944453"/>
                <a:gd name="connsiteY4" fmla="*/ 2090720 h 2090720"/>
                <a:gd name="connsiteX0" fmla="*/ 4444633 w 4944453"/>
                <a:gd name="connsiteY0" fmla="*/ 1999280 h 1999280"/>
                <a:gd name="connsiteX1" fmla="*/ 0 w 4944453"/>
                <a:gd name="connsiteY1" fmla="*/ 1999280 h 1999280"/>
                <a:gd name="connsiteX2" fmla="*/ 499820 w 4944453"/>
                <a:gd name="connsiteY2" fmla="*/ 0 h 1999280"/>
                <a:gd name="connsiteX3" fmla="*/ 4944453 w 4944453"/>
                <a:gd name="connsiteY3" fmla="*/ 0 h 1999280"/>
                <a:gd name="connsiteX0" fmla="*/ 0 w 4944453"/>
                <a:gd name="connsiteY0" fmla="*/ 1999280 h 1999280"/>
                <a:gd name="connsiteX1" fmla="*/ 499820 w 4944453"/>
                <a:gd name="connsiteY1" fmla="*/ 0 h 1999280"/>
                <a:gd name="connsiteX2" fmla="*/ 4944453 w 4944453"/>
                <a:gd name="connsiteY2" fmla="*/ 0 h 1999280"/>
                <a:gd name="connsiteX0" fmla="*/ 0 w 4596110"/>
                <a:gd name="connsiteY0" fmla="*/ 634937 h 634937"/>
                <a:gd name="connsiteX1" fmla="*/ 151477 w 4596110"/>
                <a:gd name="connsiteY1" fmla="*/ 0 h 634937"/>
                <a:gd name="connsiteX2" fmla="*/ 4596110 w 4596110"/>
                <a:gd name="connsiteY2" fmla="*/ 0 h 634937"/>
                <a:gd name="connsiteX0" fmla="*/ 0 w 4668681"/>
                <a:gd name="connsiteY0" fmla="*/ 359166 h 359166"/>
                <a:gd name="connsiteX1" fmla="*/ 224048 w 4668681"/>
                <a:gd name="connsiteY1" fmla="*/ 0 h 359166"/>
                <a:gd name="connsiteX2" fmla="*/ 4668681 w 4668681"/>
                <a:gd name="connsiteY2" fmla="*/ 0 h 359166"/>
                <a:gd name="connsiteX0" fmla="*/ 0 w 2259310"/>
                <a:gd name="connsiteY0" fmla="*/ 373680 h 373680"/>
                <a:gd name="connsiteX1" fmla="*/ 224048 w 2259310"/>
                <a:gd name="connsiteY1" fmla="*/ 14514 h 373680"/>
                <a:gd name="connsiteX2" fmla="*/ 2259310 w 2259310"/>
                <a:gd name="connsiteY2" fmla="*/ 0 h 373680"/>
                <a:gd name="connsiteX0" fmla="*/ 0 w 2607653"/>
                <a:gd name="connsiteY0" fmla="*/ 359166 h 359166"/>
                <a:gd name="connsiteX1" fmla="*/ 224048 w 2607653"/>
                <a:gd name="connsiteY1" fmla="*/ 0 h 359166"/>
                <a:gd name="connsiteX2" fmla="*/ 2607653 w 2607653"/>
                <a:gd name="connsiteY2" fmla="*/ 1 h 35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7653" h="359166">
                  <a:moveTo>
                    <a:pt x="0" y="359166"/>
                  </a:moveTo>
                  <a:lnTo>
                    <a:pt x="224048" y="0"/>
                  </a:lnTo>
                  <a:lnTo>
                    <a:pt x="2607653" y="1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xmlns="" id="{7A8EA83A-0F45-4327-9F64-C92A8A08059D}"/>
                </a:ext>
              </a:extLst>
            </p:cNvPr>
            <p:cNvSpPr txBox="1"/>
            <p:nvPr/>
          </p:nvSpPr>
          <p:spPr>
            <a:xfrm>
              <a:off x="8238502" y="2124243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xmlns="" id="{3AE1D3E1-B7A8-48C2-931E-8295C792608E}"/>
                </a:ext>
              </a:extLst>
            </p:cNvPr>
            <p:cNvSpPr txBox="1"/>
            <p:nvPr/>
          </p:nvSpPr>
          <p:spPr>
            <a:xfrm>
              <a:off x="8238503" y="2670950"/>
              <a:ext cx="1910498" cy="659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请在这里输入正文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请在这里输入正文</a:t>
              </a:r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xmlns="" id="{4747F9DD-FD1B-4701-B17F-D50FCA7E0759}"/>
              </a:ext>
            </a:extLst>
          </p:cNvPr>
          <p:cNvGrpSpPr/>
          <p:nvPr/>
        </p:nvGrpSpPr>
        <p:grpSpPr>
          <a:xfrm>
            <a:off x="7889273" y="4278555"/>
            <a:ext cx="2804482" cy="1168139"/>
            <a:chOff x="7889273" y="2162672"/>
            <a:chExt cx="2804482" cy="1168139"/>
          </a:xfrm>
        </p:grpSpPr>
        <p:sp>
          <p:nvSpPr>
            <p:cNvPr id="96" name="平行四边形 81">
              <a:extLst>
                <a:ext uri="{FF2B5EF4-FFF2-40B4-BE49-F238E27FC236}">
                  <a16:creationId xmlns:a16="http://schemas.microsoft.com/office/drawing/2014/main" xmlns="" id="{251BB92A-13F5-4B43-8005-15540AC23412}"/>
                </a:ext>
              </a:extLst>
            </p:cNvPr>
            <p:cNvSpPr/>
            <p:nvPr/>
          </p:nvSpPr>
          <p:spPr>
            <a:xfrm flipV="1">
              <a:off x="7889273" y="2341284"/>
              <a:ext cx="2804482" cy="294563"/>
            </a:xfrm>
            <a:custGeom>
              <a:avLst/>
              <a:gdLst>
                <a:gd name="connsiteX0" fmla="*/ 0 w 4944453"/>
                <a:gd name="connsiteY0" fmla="*/ 1999280 h 1999280"/>
                <a:gd name="connsiteX1" fmla="*/ 499820 w 4944453"/>
                <a:gd name="connsiteY1" fmla="*/ 0 h 1999280"/>
                <a:gd name="connsiteX2" fmla="*/ 4944453 w 4944453"/>
                <a:gd name="connsiteY2" fmla="*/ 0 h 1999280"/>
                <a:gd name="connsiteX3" fmla="*/ 4444633 w 4944453"/>
                <a:gd name="connsiteY3" fmla="*/ 1999280 h 1999280"/>
                <a:gd name="connsiteX4" fmla="*/ 0 w 4944453"/>
                <a:gd name="connsiteY4" fmla="*/ 1999280 h 1999280"/>
                <a:gd name="connsiteX0" fmla="*/ 4444633 w 4944453"/>
                <a:gd name="connsiteY0" fmla="*/ 1999280 h 2090720"/>
                <a:gd name="connsiteX1" fmla="*/ 0 w 4944453"/>
                <a:gd name="connsiteY1" fmla="*/ 1999280 h 2090720"/>
                <a:gd name="connsiteX2" fmla="*/ 499820 w 4944453"/>
                <a:gd name="connsiteY2" fmla="*/ 0 h 2090720"/>
                <a:gd name="connsiteX3" fmla="*/ 4944453 w 4944453"/>
                <a:gd name="connsiteY3" fmla="*/ 0 h 2090720"/>
                <a:gd name="connsiteX4" fmla="*/ 4536073 w 4944453"/>
                <a:gd name="connsiteY4" fmla="*/ 2090720 h 2090720"/>
                <a:gd name="connsiteX0" fmla="*/ 4444633 w 4944453"/>
                <a:gd name="connsiteY0" fmla="*/ 1999280 h 1999280"/>
                <a:gd name="connsiteX1" fmla="*/ 0 w 4944453"/>
                <a:gd name="connsiteY1" fmla="*/ 1999280 h 1999280"/>
                <a:gd name="connsiteX2" fmla="*/ 499820 w 4944453"/>
                <a:gd name="connsiteY2" fmla="*/ 0 h 1999280"/>
                <a:gd name="connsiteX3" fmla="*/ 4944453 w 4944453"/>
                <a:gd name="connsiteY3" fmla="*/ 0 h 1999280"/>
                <a:gd name="connsiteX0" fmla="*/ 0 w 4944453"/>
                <a:gd name="connsiteY0" fmla="*/ 1999280 h 1999280"/>
                <a:gd name="connsiteX1" fmla="*/ 499820 w 4944453"/>
                <a:gd name="connsiteY1" fmla="*/ 0 h 1999280"/>
                <a:gd name="connsiteX2" fmla="*/ 4944453 w 4944453"/>
                <a:gd name="connsiteY2" fmla="*/ 0 h 1999280"/>
                <a:gd name="connsiteX0" fmla="*/ 0 w 4596110"/>
                <a:gd name="connsiteY0" fmla="*/ 634937 h 634937"/>
                <a:gd name="connsiteX1" fmla="*/ 151477 w 4596110"/>
                <a:gd name="connsiteY1" fmla="*/ 0 h 634937"/>
                <a:gd name="connsiteX2" fmla="*/ 4596110 w 4596110"/>
                <a:gd name="connsiteY2" fmla="*/ 0 h 634937"/>
                <a:gd name="connsiteX0" fmla="*/ 0 w 4668681"/>
                <a:gd name="connsiteY0" fmla="*/ 359166 h 359166"/>
                <a:gd name="connsiteX1" fmla="*/ 224048 w 4668681"/>
                <a:gd name="connsiteY1" fmla="*/ 0 h 359166"/>
                <a:gd name="connsiteX2" fmla="*/ 4668681 w 4668681"/>
                <a:gd name="connsiteY2" fmla="*/ 0 h 359166"/>
                <a:gd name="connsiteX0" fmla="*/ 0 w 2259310"/>
                <a:gd name="connsiteY0" fmla="*/ 373680 h 373680"/>
                <a:gd name="connsiteX1" fmla="*/ 224048 w 2259310"/>
                <a:gd name="connsiteY1" fmla="*/ 14514 h 373680"/>
                <a:gd name="connsiteX2" fmla="*/ 2259310 w 2259310"/>
                <a:gd name="connsiteY2" fmla="*/ 0 h 373680"/>
                <a:gd name="connsiteX0" fmla="*/ 0 w 2607653"/>
                <a:gd name="connsiteY0" fmla="*/ 359166 h 359166"/>
                <a:gd name="connsiteX1" fmla="*/ 224048 w 2607653"/>
                <a:gd name="connsiteY1" fmla="*/ 0 h 359166"/>
                <a:gd name="connsiteX2" fmla="*/ 2607653 w 2607653"/>
                <a:gd name="connsiteY2" fmla="*/ 1 h 35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7653" h="359166">
                  <a:moveTo>
                    <a:pt x="0" y="359166"/>
                  </a:moveTo>
                  <a:lnTo>
                    <a:pt x="224048" y="0"/>
                  </a:lnTo>
                  <a:lnTo>
                    <a:pt x="2607653" y="1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文本框 96">
              <a:extLst>
                <a:ext uri="{FF2B5EF4-FFF2-40B4-BE49-F238E27FC236}">
                  <a16:creationId xmlns:a16="http://schemas.microsoft.com/office/drawing/2014/main" xmlns="" id="{61A25F1F-D604-434C-BAA8-3D5D8D4A70F6}"/>
                </a:ext>
              </a:extLst>
            </p:cNvPr>
            <p:cNvSpPr txBox="1"/>
            <p:nvPr/>
          </p:nvSpPr>
          <p:spPr>
            <a:xfrm>
              <a:off x="8238502" y="2162672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</a:p>
          </p:txBody>
        </p: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xmlns="" id="{5B0886AB-D67B-4780-90A1-CC6186368711}"/>
                </a:ext>
              </a:extLst>
            </p:cNvPr>
            <p:cNvSpPr txBox="1"/>
            <p:nvPr/>
          </p:nvSpPr>
          <p:spPr>
            <a:xfrm>
              <a:off x="8238503" y="2670950"/>
              <a:ext cx="1910498" cy="659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请在这里输入正文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请在这里输入正文</a:t>
              </a:r>
            </a:p>
          </p:txBody>
        </p: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xmlns="" id="{F8865199-57F9-49CB-82B6-4CC7D2E889F7}"/>
              </a:ext>
            </a:extLst>
          </p:cNvPr>
          <p:cNvGrpSpPr/>
          <p:nvPr/>
        </p:nvGrpSpPr>
        <p:grpSpPr>
          <a:xfrm flipH="1">
            <a:off x="1438867" y="2371893"/>
            <a:ext cx="2804482" cy="1206568"/>
            <a:chOff x="7889273" y="2124243"/>
            <a:chExt cx="2804482" cy="1206568"/>
          </a:xfrm>
        </p:grpSpPr>
        <p:sp>
          <p:nvSpPr>
            <p:cNvPr id="102" name="平行四边形 81">
              <a:extLst>
                <a:ext uri="{FF2B5EF4-FFF2-40B4-BE49-F238E27FC236}">
                  <a16:creationId xmlns:a16="http://schemas.microsoft.com/office/drawing/2014/main" xmlns="" id="{9839396A-0AB0-4F02-86B2-70275306E468}"/>
                </a:ext>
              </a:extLst>
            </p:cNvPr>
            <p:cNvSpPr/>
            <p:nvPr/>
          </p:nvSpPr>
          <p:spPr>
            <a:xfrm>
              <a:off x="7889273" y="2635020"/>
              <a:ext cx="2804482" cy="294563"/>
            </a:xfrm>
            <a:custGeom>
              <a:avLst/>
              <a:gdLst>
                <a:gd name="connsiteX0" fmla="*/ 0 w 4944453"/>
                <a:gd name="connsiteY0" fmla="*/ 1999280 h 1999280"/>
                <a:gd name="connsiteX1" fmla="*/ 499820 w 4944453"/>
                <a:gd name="connsiteY1" fmla="*/ 0 h 1999280"/>
                <a:gd name="connsiteX2" fmla="*/ 4944453 w 4944453"/>
                <a:gd name="connsiteY2" fmla="*/ 0 h 1999280"/>
                <a:gd name="connsiteX3" fmla="*/ 4444633 w 4944453"/>
                <a:gd name="connsiteY3" fmla="*/ 1999280 h 1999280"/>
                <a:gd name="connsiteX4" fmla="*/ 0 w 4944453"/>
                <a:gd name="connsiteY4" fmla="*/ 1999280 h 1999280"/>
                <a:gd name="connsiteX0" fmla="*/ 4444633 w 4944453"/>
                <a:gd name="connsiteY0" fmla="*/ 1999280 h 2090720"/>
                <a:gd name="connsiteX1" fmla="*/ 0 w 4944453"/>
                <a:gd name="connsiteY1" fmla="*/ 1999280 h 2090720"/>
                <a:gd name="connsiteX2" fmla="*/ 499820 w 4944453"/>
                <a:gd name="connsiteY2" fmla="*/ 0 h 2090720"/>
                <a:gd name="connsiteX3" fmla="*/ 4944453 w 4944453"/>
                <a:gd name="connsiteY3" fmla="*/ 0 h 2090720"/>
                <a:gd name="connsiteX4" fmla="*/ 4536073 w 4944453"/>
                <a:gd name="connsiteY4" fmla="*/ 2090720 h 2090720"/>
                <a:gd name="connsiteX0" fmla="*/ 4444633 w 4944453"/>
                <a:gd name="connsiteY0" fmla="*/ 1999280 h 1999280"/>
                <a:gd name="connsiteX1" fmla="*/ 0 w 4944453"/>
                <a:gd name="connsiteY1" fmla="*/ 1999280 h 1999280"/>
                <a:gd name="connsiteX2" fmla="*/ 499820 w 4944453"/>
                <a:gd name="connsiteY2" fmla="*/ 0 h 1999280"/>
                <a:gd name="connsiteX3" fmla="*/ 4944453 w 4944453"/>
                <a:gd name="connsiteY3" fmla="*/ 0 h 1999280"/>
                <a:gd name="connsiteX0" fmla="*/ 0 w 4944453"/>
                <a:gd name="connsiteY0" fmla="*/ 1999280 h 1999280"/>
                <a:gd name="connsiteX1" fmla="*/ 499820 w 4944453"/>
                <a:gd name="connsiteY1" fmla="*/ 0 h 1999280"/>
                <a:gd name="connsiteX2" fmla="*/ 4944453 w 4944453"/>
                <a:gd name="connsiteY2" fmla="*/ 0 h 1999280"/>
                <a:gd name="connsiteX0" fmla="*/ 0 w 4596110"/>
                <a:gd name="connsiteY0" fmla="*/ 634937 h 634937"/>
                <a:gd name="connsiteX1" fmla="*/ 151477 w 4596110"/>
                <a:gd name="connsiteY1" fmla="*/ 0 h 634937"/>
                <a:gd name="connsiteX2" fmla="*/ 4596110 w 4596110"/>
                <a:gd name="connsiteY2" fmla="*/ 0 h 634937"/>
                <a:gd name="connsiteX0" fmla="*/ 0 w 4668681"/>
                <a:gd name="connsiteY0" fmla="*/ 359166 h 359166"/>
                <a:gd name="connsiteX1" fmla="*/ 224048 w 4668681"/>
                <a:gd name="connsiteY1" fmla="*/ 0 h 359166"/>
                <a:gd name="connsiteX2" fmla="*/ 4668681 w 4668681"/>
                <a:gd name="connsiteY2" fmla="*/ 0 h 359166"/>
                <a:gd name="connsiteX0" fmla="*/ 0 w 2259310"/>
                <a:gd name="connsiteY0" fmla="*/ 373680 h 373680"/>
                <a:gd name="connsiteX1" fmla="*/ 224048 w 2259310"/>
                <a:gd name="connsiteY1" fmla="*/ 14514 h 373680"/>
                <a:gd name="connsiteX2" fmla="*/ 2259310 w 2259310"/>
                <a:gd name="connsiteY2" fmla="*/ 0 h 373680"/>
                <a:gd name="connsiteX0" fmla="*/ 0 w 2607653"/>
                <a:gd name="connsiteY0" fmla="*/ 359166 h 359166"/>
                <a:gd name="connsiteX1" fmla="*/ 224048 w 2607653"/>
                <a:gd name="connsiteY1" fmla="*/ 0 h 359166"/>
                <a:gd name="connsiteX2" fmla="*/ 2607653 w 2607653"/>
                <a:gd name="connsiteY2" fmla="*/ 1 h 35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7653" h="359166">
                  <a:moveTo>
                    <a:pt x="0" y="359166"/>
                  </a:moveTo>
                  <a:lnTo>
                    <a:pt x="224048" y="0"/>
                  </a:lnTo>
                  <a:lnTo>
                    <a:pt x="2607653" y="1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/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xmlns="" id="{03F5154D-2ADE-4B66-AAEA-96486C37986B}"/>
                </a:ext>
              </a:extLst>
            </p:cNvPr>
            <p:cNvSpPr txBox="1"/>
            <p:nvPr/>
          </p:nvSpPr>
          <p:spPr>
            <a:xfrm>
              <a:off x="8238502" y="2124243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2400" b="1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</a:p>
          </p:txBody>
        </p:sp>
        <p:sp>
          <p:nvSpPr>
            <p:cNvPr id="108" name="文本框 107">
              <a:extLst>
                <a:ext uri="{FF2B5EF4-FFF2-40B4-BE49-F238E27FC236}">
                  <a16:creationId xmlns:a16="http://schemas.microsoft.com/office/drawing/2014/main" xmlns="" id="{F839A801-DD7B-45EC-A7AA-1420BFCDAFA0}"/>
                </a:ext>
              </a:extLst>
            </p:cNvPr>
            <p:cNvSpPr txBox="1"/>
            <p:nvPr/>
          </p:nvSpPr>
          <p:spPr>
            <a:xfrm>
              <a:off x="8238503" y="2670950"/>
              <a:ext cx="1910498" cy="659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请在这里输入正文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请在这里输入正文</a:t>
              </a:r>
            </a:p>
          </p:txBody>
        </p:sp>
      </p:grpSp>
      <p:grpSp>
        <p:nvGrpSpPr>
          <p:cNvPr id="111" name="组合 110">
            <a:extLst>
              <a:ext uri="{FF2B5EF4-FFF2-40B4-BE49-F238E27FC236}">
                <a16:creationId xmlns:a16="http://schemas.microsoft.com/office/drawing/2014/main" xmlns="" id="{6BB84129-4DF8-42CA-B50E-8054A8E5C238}"/>
              </a:ext>
            </a:extLst>
          </p:cNvPr>
          <p:cNvGrpSpPr/>
          <p:nvPr/>
        </p:nvGrpSpPr>
        <p:grpSpPr>
          <a:xfrm flipH="1">
            <a:off x="1438867" y="4278555"/>
            <a:ext cx="2804482" cy="1168139"/>
            <a:chOff x="7889273" y="2162672"/>
            <a:chExt cx="2804482" cy="1168139"/>
          </a:xfrm>
        </p:grpSpPr>
        <p:sp>
          <p:nvSpPr>
            <p:cNvPr id="114" name="平行四边形 81">
              <a:extLst>
                <a:ext uri="{FF2B5EF4-FFF2-40B4-BE49-F238E27FC236}">
                  <a16:creationId xmlns:a16="http://schemas.microsoft.com/office/drawing/2014/main" xmlns="" id="{A26B0D48-FEC3-4E54-BA6D-F19D98781D3D}"/>
                </a:ext>
              </a:extLst>
            </p:cNvPr>
            <p:cNvSpPr/>
            <p:nvPr/>
          </p:nvSpPr>
          <p:spPr>
            <a:xfrm flipV="1">
              <a:off x="7889273" y="2341284"/>
              <a:ext cx="2804482" cy="294563"/>
            </a:xfrm>
            <a:custGeom>
              <a:avLst/>
              <a:gdLst>
                <a:gd name="connsiteX0" fmla="*/ 0 w 4944453"/>
                <a:gd name="connsiteY0" fmla="*/ 1999280 h 1999280"/>
                <a:gd name="connsiteX1" fmla="*/ 499820 w 4944453"/>
                <a:gd name="connsiteY1" fmla="*/ 0 h 1999280"/>
                <a:gd name="connsiteX2" fmla="*/ 4944453 w 4944453"/>
                <a:gd name="connsiteY2" fmla="*/ 0 h 1999280"/>
                <a:gd name="connsiteX3" fmla="*/ 4444633 w 4944453"/>
                <a:gd name="connsiteY3" fmla="*/ 1999280 h 1999280"/>
                <a:gd name="connsiteX4" fmla="*/ 0 w 4944453"/>
                <a:gd name="connsiteY4" fmla="*/ 1999280 h 1999280"/>
                <a:gd name="connsiteX0" fmla="*/ 4444633 w 4944453"/>
                <a:gd name="connsiteY0" fmla="*/ 1999280 h 2090720"/>
                <a:gd name="connsiteX1" fmla="*/ 0 w 4944453"/>
                <a:gd name="connsiteY1" fmla="*/ 1999280 h 2090720"/>
                <a:gd name="connsiteX2" fmla="*/ 499820 w 4944453"/>
                <a:gd name="connsiteY2" fmla="*/ 0 h 2090720"/>
                <a:gd name="connsiteX3" fmla="*/ 4944453 w 4944453"/>
                <a:gd name="connsiteY3" fmla="*/ 0 h 2090720"/>
                <a:gd name="connsiteX4" fmla="*/ 4536073 w 4944453"/>
                <a:gd name="connsiteY4" fmla="*/ 2090720 h 2090720"/>
                <a:gd name="connsiteX0" fmla="*/ 4444633 w 4944453"/>
                <a:gd name="connsiteY0" fmla="*/ 1999280 h 1999280"/>
                <a:gd name="connsiteX1" fmla="*/ 0 w 4944453"/>
                <a:gd name="connsiteY1" fmla="*/ 1999280 h 1999280"/>
                <a:gd name="connsiteX2" fmla="*/ 499820 w 4944453"/>
                <a:gd name="connsiteY2" fmla="*/ 0 h 1999280"/>
                <a:gd name="connsiteX3" fmla="*/ 4944453 w 4944453"/>
                <a:gd name="connsiteY3" fmla="*/ 0 h 1999280"/>
                <a:gd name="connsiteX0" fmla="*/ 0 w 4944453"/>
                <a:gd name="connsiteY0" fmla="*/ 1999280 h 1999280"/>
                <a:gd name="connsiteX1" fmla="*/ 499820 w 4944453"/>
                <a:gd name="connsiteY1" fmla="*/ 0 h 1999280"/>
                <a:gd name="connsiteX2" fmla="*/ 4944453 w 4944453"/>
                <a:gd name="connsiteY2" fmla="*/ 0 h 1999280"/>
                <a:gd name="connsiteX0" fmla="*/ 0 w 4596110"/>
                <a:gd name="connsiteY0" fmla="*/ 634937 h 634937"/>
                <a:gd name="connsiteX1" fmla="*/ 151477 w 4596110"/>
                <a:gd name="connsiteY1" fmla="*/ 0 h 634937"/>
                <a:gd name="connsiteX2" fmla="*/ 4596110 w 4596110"/>
                <a:gd name="connsiteY2" fmla="*/ 0 h 634937"/>
                <a:gd name="connsiteX0" fmla="*/ 0 w 4668681"/>
                <a:gd name="connsiteY0" fmla="*/ 359166 h 359166"/>
                <a:gd name="connsiteX1" fmla="*/ 224048 w 4668681"/>
                <a:gd name="connsiteY1" fmla="*/ 0 h 359166"/>
                <a:gd name="connsiteX2" fmla="*/ 4668681 w 4668681"/>
                <a:gd name="connsiteY2" fmla="*/ 0 h 359166"/>
                <a:gd name="connsiteX0" fmla="*/ 0 w 2259310"/>
                <a:gd name="connsiteY0" fmla="*/ 373680 h 373680"/>
                <a:gd name="connsiteX1" fmla="*/ 224048 w 2259310"/>
                <a:gd name="connsiteY1" fmla="*/ 14514 h 373680"/>
                <a:gd name="connsiteX2" fmla="*/ 2259310 w 2259310"/>
                <a:gd name="connsiteY2" fmla="*/ 0 h 373680"/>
                <a:gd name="connsiteX0" fmla="*/ 0 w 2607653"/>
                <a:gd name="connsiteY0" fmla="*/ 359166 h 359166"/>
                <a:gd name="connsiteX1" fmla="*/ 224048 w 2607653"/>
                <a:gd name="connsiteY1" fmla="*/ 0 h 359166"/>
                <a:gd name="connsiteX2" fmla="*/ 2607653 w 2607653"/>
                <a:gd name="connsiteY2" fmla="*/ 1 h 359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7653" h="359166">
                  <a:moveTo>
                    <a:pt x="0" y="359166"/>
                  </a:moveTo>
                  <a:lnTo>
                    <a:pt x="224048" y="0"/>
                  </a:lnTo>
                  <a:lnTo>
                    <a:pt x="2607653" y="1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/>
            </a:p>
          </p:txBody>
        </p:sp>
        <p:sp>
          <p:nvSpPr>
            <p:cNvPr id="115" name="文本框 114">
              <a:extLst>
                <a:ext uri="{FF2B5EF4-FFF2-40B4-BE49-F238E27FC236}">
                  <a16:creationId xmlns:a16="http://schemas.microsoft.com/office/drawing/2014/main" xmlns="" id="{ED2CAF94-B5D0-4075-A150-5F9EF2DF264C}"/>
                </a:ext>
              </a:extLst>
            </p:cNvPr>
            <p:cNvSpPr txBox="1"/>
            <p:nvPr/>
          </p:nvSpPr>
          <p:spPr>
            <a:xfrm>
              <a:off x="8238502" y="2162672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2400" b="1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</a:p>
          </p:txBody>
        </p:sp>
        <p:sp>
          <p:nvSpPr>
            <p:cNvPr id="116" name="文本框 115">
              <a:extLst>
                <a:ext uri="{FF2B5EF4-FFF2-40B4-BE49-F238E27FC236}">
                  <a16:creationId xmlns:a16="http://schemas.microsoft.com/office/drawing/2014/main" xmlns="" id="{2C0FCF92-C21B-429D-9FBC-D8D61D7656F1}"/>
                </a:ext>
              </a:extLst>
            </p:cNvPr>
            <p:cNvSpPr txBox="1"/>
            <p:nvPr/>
          </p:nvSpPr>
          <p:spPr>
            <a:xfrm>
              <a:off x="8238503" y="2670950"/>
              <a:ext cx="1910498" cy="659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请在这里输入正文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请在这里输入正文</a:t>
              </a:r>
            </a:p>
          </p:txBody>
        </p:sp>
      </p:grpSp>
      <p:grpSp>
        <p:nvGrpSpPr>
          <p:cNvPr id="140" name="组合 139">
            <a:extLst>
              <a:ext uri="{FF2B5EF4-FFF2-40B4-BE49-F238E27FC236}">
                <a16:creationId xmlns:a16="http://schemas.microsoft.com/office/drawing/2014/main" xmlns="" id="{6237E99D-282D-49FF-8A6A-0D233362F4B0}"/>
              </a:ext>
            </a:extLst>
          </p:cNvPr>
          <p:cNvGrpSpPr/>
          <p:nvPr/>
        </p:nvGrpSpPr>
        <p:grpSpPr>
          <a:xfrm>
            <a:off x="2989048" y="384154"/>
            <a:ext cx="6211460" cy="1091247"/>
            <a:chOff x="2989048" y="384154"/>
            <a:chExt cx="6211460" cy="1091247"/>
          </a:xfrm>
        </p:grpSpPr>
        <p:sp>
          <p:nvSpPr>
            <p:cNvPr id="141" name="文本框 140">
              <a:extLst>
                <a:ext uri="{FF2B5EF4-FFF2-40B4-BE49-F238E27FC236}">
                  <a16:creationId xmlns:a16="http://schemas.microsoft.com/office/drawing/2014/main" xmlns="" id="{BEDA4198-7595-46B2-B452-69BCB1F71C0B}"/>
                </a:ext>
              </a:extLst>
            </p:cNvPr>
            <p:cNvSpPr txBox="1"/>
            <p:nvPr/>
          </p:nvSpPr>
          <p:spPr>
            <a:xfrm>
              <a:off x="4599008" y="384154"/>
              <a:ext cx="29806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>
                  <a:gradFill>
                    <a:gsLst>
                      <a:gs pos="4100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产品与服务</a:t>
              </a:r>
            </a:p>
          </p:txBody>
        </p:sp>
        <p:sp>
          <p:nvSpPr>
            <p:cNvPr id="142" name="文本框 141">
              <a:extLst>
                <a:ext uri="{FF2B5EF4-FFF2-40B4-BE49-F238E27FC236}">
                  <a16:creationId xmlns:a16="http://schemas.microsoft.com/office/drawing/2014/main" xmlns="" id="{D7F501A5-8E89-462C-9E1A-15C7CF51F10C}"/>
                </a:ext>
              </a:extLst>
            </p:cNvPr>
            <p:cNvSpPr txBox="1"/>
            <p:nvPr/>
          </p:nvSpPr>
          <p:spPr>
            <a:xfrm>
              <a:off x="4979505" y="1198402"/>
              <a:ext cx="22329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PRODUCTS AND SERVICES</a:t>
              </a:r>
            </a:p>
          </p:txBody>
        </p:sp>
        <p:grpSp>
          <p:nvGrpSpPr>
            <p:cNvPr id="143" name="PA-组合 46">
              <a:extLst>
                <a:ext uri="{FF2B5EF4-FFF2-40B4-BE49-F238E27FC236}">
                  <a16:creationId xmlns:a16="http://schemas.microsoft.com/office/drawing/2014/main" xmlns="" id="{7467B5FC-716B-4A50-A75D-A5465A645124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7446286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52" name="PA-直接连接符 47">
                <a:extLst>
                  <a:ext uri="{FF2B5EF4-FFF2-40B4-BE49-F238E27FC236}">
                    <a16:creationId xmlns:a16="http://schemas.microsoft.com/office/drawing/2014/main" xmlns="" id="{345CDCD3-091E-4847-A41A-BC42AAD32BA8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PA-直接连接符 48">
                <a:extLst>
                  <a:ext uri="{FF2B5EF4-FFF2-40B4-BE49-F238E27FC236}">
                    <a16:creationId xmlns:a16="http://schemas.microsoft.com/office/drawing/2014/main" xmlns="" id="{5EF732B2-E598-40D0-844F-636A7BCAC8DD}"/>
                  </a:ext>
                </a:extLst>
              </p:cNvPr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PA-直接连接符 49">
                <a:extLst>
                  <a:ext uri="{FF2B5EF4-FFF2-40B4-BE49-F238E27FC236}">
                    <a16:creationId xmlns:a16="http://schemas.microsoft.com/office/drawing/2014/main" xmlns="" id="{C8F27DCD-DCBB-4369-9FEA-C3EA27BAE564}"/>
                  </a:ext>
                </a:extLst>
              </p:cNvPr>
              <p:cNvCxnSpPr>
                <a:cxnSpLocks/>
              </p:cNvCxnSpPr>
              <p:nvPr>
                <p:custDataLst>
                  <p:tags r:id="rId12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5" name="PA-梯形 87">
                <a:extLst>
                  <a:ext uri="{FF2B5EF4-FFF2-40B4-BE49-F238E27FC236}">
                    <a16:creationId xmlns:a16="http://schemas.microsoft.com/office/drawing/2014/main" xmlns="" id="{E43F4D53-EFF0-480D-BF6F-1F11DACF4135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PA-梯形 51">
                <a:extLst>
                  <a:ext uri="{FF2B5EF4-FFF2-40B4-BE49-F238E27FC236}">
                    <a16:creationId xmlns:a16="http://schemas.microsoft.com/office/drawing/2014/main" xmlns="" id="{FB6570D5-EF12-40B2-859A-5E034D56183C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PA-矩形 52">
                <a:extLst>
                  <a:ext uri="{FF2B5EF4-FFF2-40B4-BE49-F238E27FC236}">
                    <a16:creationId xmlns:a16="http://schemas.microsoft.com/office/drawing/2014/main" xmlns="" id="{8FB43C71-0A9C-4593-800E-46B8734DC7DA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PA-矩形 53">
                <a:extLst>
                  <a:ext uri="{FF2B5EF4-FFF2-40B4-BE49-F238E27FC236}">
                    <a16:creationId xmlns:a16="http://schemas.microsoft.com/office/drawing/2014/main" xmlns="" id="{B96D1D1D-DDF0-43D4-A7CF-B92D45101B9B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4" name="PA-组合 60">
              <a:extLst>
                <a:ext uri="{FF2B5EF4-FFF2-40B4-BE49-F238E27FC236}">
                  <a16:creationId xmlns:a16="http://schemas.microsoft.com/office/drawing/2014/main" xmlns="" id="{080CF32B-FF20-463C-9652-D90ED4D7063D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 flipH="1">
              <a:off x="2989048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45" name="PA-直接连接符 69">
                <a:extLst>
                  <a:ext uri="{FF2B5EF4-FFF2-40B4-BE49-F238E27FC236}">
                    <a16:creationId xmlns:a16="http://schemas.microsoft.com/office/drawing/2014/main" xmlns="" id="{A8607542-CB6A-4408-9770-3B8C1395896D}"/>
                  </a:ext>
                </a:extLst>
              </p:cNvPr>
              <p:cNvCxnSpPr>
                <a:cxnSpLocks/>
              </p:cNvCxnSpPr>
              <p:nvPr>
                <p:custDataLst>
                  <p:tags r:id="rId3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PA-直接连接符 70">
                <a:extLst>
                  <a:ext uri="{FF2B5EF4-FFF2-40B4-BE49-F238E27FC236}">
                    <a16:creationId xmlns:a16="http://schemas.microsoft.com/office/drawing/2014/main" xmlns="" id="{2004ADCB-2AA5-4793-9F3F-BE7A976EBFAC}"/>
                  </a:ext>
                </a:extLst>
              </p:cNvPr>
              <p:cNvCxnSpPr>
                <a:cxnSpLocks/>
              </p:cNvCxnSpPr>
              <p:nvPr>
                <p:custDataLst>
                  <p:tags r:id="rId4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PA-直接连接符 75">
                <a:extLst>
                  <a:ext uri="{FF2B5EF4-FFF2-40B4-BE49-F238E27FC236}">
                    <a16:creationId xmlns:a16="http://schemas.microsoft.com/office/drawing/2014/main" xmlns="" id="{4E729F22-1C8D-4F41-B2A3-15F18137D84A}"/>
                  </a:ext>
                </a:extLst>
              </p:cNvPr>
              <p:cNvCxnSpPr>
                <a:cxnSpLocks/>
              </p:cNvCxnSpPr>
              <p:nvPr>
                <p:custDataLst>
                  <p:tags r:id="rId5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8" name="PA-梯形 87">
                <a:extLst>
                  <a:ext uri="{FF2B5EF4-FFF2-40B4-BE49-F238E27FC236}">
                    <a16:creationId xmlns:a16="http://schemas.microsoft.com/office/drawing/2014/main" xmlns="" id="{FE9D95ED-2269-4E3D-B061-EC5C70DBF56A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PA-梯形 77">
                <a:extLst>
                  <a:ext uri="{FF2B5EF4-FFF2-40B4-BE49-F238E27FC236}">
                    <a16:creationId xmlns:a16="http://schemas.microsoft.com/office/drawing/2014/main" xmlns="" id="{066733B3-C980-4044-B920-941F9AF6668D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PA-矩形 78">
                <a:extLst>
                  <a:ext uri="{FF2B5EF4-FFF2-40B4-BE49-F238E27FC236}">
                    <a16:creationId xmlns:a16="http://schemas.microsoft.com/office/drawing/2014/main" xmlns="" id="{A918798D-0C0B-4BB6-B278-5311574977C4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PA-矩形 79">
                <a:extLst>
                  <a:ext uri="{FF2B5EF4-FFF2-40B4-BE49-F238E27FC236}">
                    <a16:creationId xmlns:a16="http://schemas.microsoft.com/office/drawing/2014/main" xmlns="" id="{632054E7-AB51-48B0-A2DE-53AB60E34237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903694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椭圆 27">
            <a:extLst>
              <a:ext uri="{FF2B5EF4-FFF2-40B4-BE49-F238E27FC236}">
                <a16:creationId xmlns:a16="http://schemas.microsoft.com/office/drawing/2014/main" xmlns="" id="{49B145EF-5DB4-41E9-B2B0-B4AE1CE27DCF}"/>
              </a:ext>
            </a:extLst>
          </p:cNvPr>
          <p:cNvSpPr/>
          <p:nvPr/>
        </p:nvSpPr>
        <p:spPr>
          <a:xfrm>
            <a:off x="3302743" y="2759764"/>
            <a:ext cx="2404534" cy="2404534"/>
          </a:xfrm>
          <a:prstGeom prst="ellipse">
            <a:avLst/>
          </a:prstGeom>
          <a:gradFill flip="none" rotWithShape="1">
            <a:gsLst>
              <a:gs pos="15000">
                <a:schemeClr val="accent1">
                  <a:alpha val="97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1"/>
            <a:tileRect/>
          </a:gradFill>
          <a:ln w="6350">
            <a:solidFill>
              <a:schemeClr val="accent1"/>
            </a:solidFill>
          </a:ln>
          <a:effectLst>
            <a:innerShdw blurRad="1028700">
              <a:schemeClr val="accent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 </a:t>
            </a:r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xmlns="" id="{B264E8EA-9353-45C1-988A-F05119A0D8AD}"/>
              </a:ext>
            </a:extLst>
          </p:cNvPr>
          <p:cNvSpPr/>
          <p:nvPr/>
        </p:nvSpPr>
        <p:spPr>
          <a:xfrm>
            <a:off x="6417741" y="2759764"/>
            <a:ext cx="2404534" cy="2404534"/>
          </a:xfrm>
          <a:prstGeom prst="ellipse">
            <a:avLst/>
          </a:prstGeom>
          <a:gradFill flip="none" rotWithShape="1">
            <a:gsLst>
              <a:gs pos="15000">
                <a:schemeClr val="accent1">
                  <a:alpha val="97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1"/>
            <a:tileRect/>
          </a:gradFill>
          <a:ln w="6350">
            <a:solidFill>
              <a:schemeClr val="accent1"/>
            </a:solidFill>
          </a:ln>
          <a:effectLst>
            <a:innerShdw blurRad="1028700">
              <a:schemeClr val="accent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 </a:t>
            </a:r>
            <a:endParaRPr lang="zh-CN" altLang="en-US"/>
          </a:p>
        </p:txBody>
      </p:sp>
      <p:sp>
        <p:nvSpPr>
          <p:cNvPr id="32" name="弧形 31">
            <a:extLst>
              <a:ext uri="{FF2B5EF4-FFF2-40B4-BE49-F238E27FC236}">
                <a16:creationId xmlns:a16="http://schemas.microsoft.com/office/drawing/2014/main" xmlns="" id="{C62DB15A-4169-4712-B76A-3E0BA4CD2564}"/>
              </a:ext>
            </a:extLst>
          </p:cNvPr>
          <p:cNvSpPr/>
          <p:nvPr/>
        </p:nvSpPr>
        <p:spPr>
          <a:xfrm>
            <a:off x="2636184" y="2264249"/>
            <a:ext cx="3395564" cy="3395564"/>
          </a:xfrm>
          <a:prstGeom prst="arc">
            <a:avLst>
              <a:gd name="adj1" fmla="val 5115150"/>
              <a:gd name="adj2" fmla="val 16867944"/>
            </a:avLst>
          </a:prstGeom>
          <a:noFill/>
          <a:ln w="15875">
            <a:gradFill>
              <a:gsLst>
                <a:gs pos="32000">
                  <a:srgbClr val="04FEFF"/>
                </a:gs>
                <a:gs pos="0">
                  <a:schemeClr val="accent1">
                    <a:alpha val="0"/>
                  </a:schemeClr>
                </a:gs>
                <a:gs pos="77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>
            <a:innerShdw blurRad="1028700">
              <a:schemeClr val="accent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 </a:t>
            </a:r>
            <a:endParaRPr lang="zh-CN" altLang="en-US"/>
          </a:p>
        </p:txBody>
      </p:sp>
      <p:sp>
        <p:nvSpPr>
          <p:cNvPr id="33" name="弧形 32">
            <a:extLst>
              <a:ext uri="{FF2B5EF4-FFF2-40B4-BE49-F238E27FC236}">
                <a16:creationId xmlns:a16="http://schemas.microsoft.com/office/drawing/2014/main" xmlns="" id="{89BDFDA0-FB2A-4304-9D6D-68454B94F527}"/>
              </a:ext>
            </a:extLst>
          </p:cNvPr>
          <p:cNvSpPr/>
          <p:nvPr/>
        </p:nvSpPr>
        <p:spPr>
          <a:xfrm flipH="1">
            <a:off x="6081190" y="2264249"/>
            <a:ext cx="3395564" cy="3395564"/>
          </a:xfrm>
          <a:prstGeom prst="arc">
            <a:avLst>
              <a:gd name="adj1" fmla="val 5115150"/>
              <a:gd name="adj2" fmla="val 16867944"/>
            </a:avLst>
          </a:prstGeom>
          <a:noFill/>
          <a:ln w="15875">
            <a:gradFill>
              <a:gsLst>
                <a:gs pos="32000">
                  <a:srgbClr val="04FEFF"/>
                </a:gs>
                <a:gs pos="0">
                  <a:schemeClr val="accent1">
                    <a:alpha val="0"/>
                  </a:schemeClr>
                </a:gs>
                <a:gs pos="77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>
            <a:innerShdw blurRad="1028700">
              <a:schemeClr val="accent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 </a:t>
            </a:r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1467A204-E359-4EEE-A10E-0E401C22A60D}"/>
              </a:ext>
            </a:extLst>
          </p:cNvPr>
          <p:cNvSpPr txBox="1"/>
          <p:nvPr/>
        </p:nvSpPr>
        <p:spPr>
          <a:xfrm>
            <a:off x="3388685" y="4036707"/>
            <a:ext cx="2232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effectLst>
                  <a:outerShdw blurRad="12700" dist="38100" dir="2700000" algn="tl" rotWithShape="0">
                    <a:prstClr val="black">
                      <a:alpha val="38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客户关系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xmlns="" id="{7643FA55-E8C4-402F-95FB-2213482669B7}"/>
              </a:ext>
            </a:extLst>
          </p:cNvPr>
          <p:cNvSpPr txBox="1"/>
          <p:nvPr/>
        </p:nvSpPr>
        <p:spPr>
          <a:xfrm>
            <a:off x="6503683" y="4036707"/>
            <a:ext cx="2232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effectLst>
                  <a:outerShdw blurRad="12700" dist="38100" dir="2700000" algn="tl" rotWithShape="0">
                    <a:prstClr val="black">
                      <a:alpha val="38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客户运营</a:t>
            </a:r>
          </a:p>
        </p:txBody>
      </p:sp>
      <p:grpSp>
        <p:nvGrpSpPr>
          <p:cNvPr id="37" name="图形 32">
            <a:extLst>
              <a:ext uri="{FF2B5EF4-FFF2-40B4-BE49-F238E27FC236}">
                <a16:creationId xmlns:a16="http://schemas.microsoft.com/office/drawing/2014/main" xmlns="" id="{7EC96644-73A1-4602-82BE-11DB40CE3A3A}"/>
              </a:ext>
            </a:extLst>
          </p:cNvPr>
          <p:cNvGrpSpPr/>
          <p:nvPr/>
        </p:nvGrpSpPr>
        <p:grpSpPr>
          <a:xfrm>
            <a:off x="7353754" y="3446988"/>
            <a:ext cx="532508" cy="532508"/>
            <a:chOff x="10267297" y="2241286"/>
            <a:chExt cx="987582" cy="987582"/>
          </a:xfrm>
          <a:solidFill>
            <a:schemeClr val="bg1"/>
          </a:solidFill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xmlns="" id="{C96C01F6-A7FF-47F9-A2EF-C1B905B2B50B}"/>
                </a:ext>
              </a:extLst>
            </p:cNvPr>
            <p:cNvSpPr/>
            <p:nvPr/>
          </p:nvSpPr>
          <p:spPr>
            <a:xfrm>
              <a:off x="10437037" y="2256716"/>
              <a:ext cx="802410" cy="493791"/>
            </a:xfrm>
            <a:custGeom>
              <a:avLst/>
              <a:gdLst>
                <a:gd name="connsiteX0" fmla="*/ 555515 w 802410"/>
                <a:gd name="connsiteY0" fmla="*/ 0 h 493791"/>
                <a:gd name="connsiteX1" fmla="*/ 555515 w 802410"/>
                <a:gd name="connsiteY1" fmla="*/ 87586 h 493791"/>
                <a:gd name="connsiteX2" fmla="*/ 547244 w 802410"/>
                <a:gd name="connsiteY2" fmla="*/ 94453 h 493791"/>
                <a:gd name="connsiteX3" fmla="*/ 497525 w 802410"/>
                <a:gd name="connsiteY3" fmla="*/ 144172 h 493791"/>
                <a:gd name="connsiteX4" fmla="*/ 425092 w 802410"/>
                <a:gd name="connsiteY4" fmla="*/ 194137 h 493791"/>
                <a:gd name="connsiteX5" fmla="*/ 447498 w 802410"/>
                <a:gd name="connsiteY5" fmla="*/ 123448 h 493791"/>
                <a:gd name="connsiteX6" fmla="*/ 324050 w 802410"/>
                <a:gd name="connsiteY6" fmla="*/ 0 h 493791"/>
                <a:gd name="connsiteX7" fmla="*/ 200603 w 802410"/>
                <a:gd name="connsiteY7" fmla="*/ 123448 h 493791"/>
                <a:gd name="connsiteX8" fmla="*/ 222993 w 802410"/>
                <a:gd name="connsiteY8" fmla="*/ 194122 h 493791"/>
                <a:gd name="connsiteX9" fmla="*/ 150560 w 802410"/>
                <a:gd name="connsiteY9" fmla="*/ 144172 h 493791"/>
                <a:gd name="connsiteX10" fmla="*/ 100841 w 802410"/>
                <a:gd name="connsiteY10" fmla="*/ 94453 h 493791"/>
                <a:gd name="connsiteX11" fmla="*/ 59085 w 802410"/>
                <a:gd name="connsiteY11" fmla="*/ 77155 h 493791"/>
                <a:gd name="connsiteX12" fmla="*/ 0 w 802410"/>
                <a:gd name="connsiteY12" fmla="*/ 136240 h 493791"/>
                <a:gd name="connsiteX13" fmla="*/ 0 w 802410"/>
                <a:gd name="connsiteY13" fmla="*/ 139774 h 493791"/>
                <a:gd name="connsiteX14" fmla="*/ 11820 w 802410"/>
                <a:gd name="connsiteY14" fmla="*/ 175219 h 493791"/>
                <a:gd name="connsiteX15" fmla="*/ 28902 w 802410"/>
                <a:gd name="connsiteY15" fmla="*/ 198010 h 493791"/>
                <a:gd name="connsiteX16" fmla="*/ 185156 w 802410"/>
                <a:gd name="connsiteY16" fmla="*/ 347691 h 493791"/>
                <a:gd name="connsiteX17" fmla="*/ 185156 w 802410"/>
                <a:gd name="connsiteY17" fmla="*/ 462929 h 493791"/>
                <a:gd name="connsiteX18" fmla="*/ 15431 w 802410"/>
                <a:gd name="connsiteY18" fmla="*/ 462929 h 493791"/>
                <a:gd name="connsiteX19" fmla="*/ 15431 w 802410"/>
                <a:gd name="connsiteY19" fmla="*/ 493791 h 493791"/>
                <a:gd name="connsiteX20" fmla="*/ 632670 w 802410"/>
                <a:gd name="connsiteY20" fmla="*/ 493791 h 493791"/>
                <a:gd name="connsiteX21" fmla="*/ 632670 w 802410"/>
                <a:gd name="connsiteY21" fmla="*/ 462929 h 493791"/>
                <a:gd name="connsiteX22" fmla="*/ 462929 w 802410"/>
                <a:gd name="connsiteY22" fmla="*/ 462929 h 493791"/>
                <a:gd name="connsiteX23" fmla="*/ 462929 w 802410"/>
                <a:gd name="connsiteY23" fmla="*/ 347675 h 493791"/>
                <a:gd name="connsiteX24" fmla="*/ 555515 w 802410"/>
                <a:gd name="connsiteY24" fmla="*/ 271076 h 493791"/>
                <a:gd name="connsiteX25" fmla="*/ 555515 w 802410"/>
                <a:gd name="connsiteY25" fmla="*/ 339481 h 493791"/>
                <a:gd name="connsiteX26" fmla="*/ 802410 w 802410"/>
                <a:gd name="connsiteY26" fmla="*/ 339481 h 493791"/>
                <a:gd name="connsiteX27" fmla="*/ 802410 w 802410"/>
                <a:gd name="connsiteY27" fmla="*/ 0 h 493791"/>
                <a:gd name="connsiteX28" fmla="*/ 322631 w 802410"/>
                <a:gd name="connsiteY28" fmla="*/ 246818 h 493791"/>
                <a:gd name="connsiteX29" fmla="*/ 324050 w 802410"/>
                <a:gd name="connsiteY29" fmla="*/ 246896 h 493791"/>
                <a:gd name="connsiteX30" fmla="*/ 325748 w 802410"/>
                <a:gd name="connsiteY30" fmla="*/ 246803 h 493791"/>
                <a:gd name="connsiteX31" fmla="*/ 375312 w 802410"/>
                <a:gd name="connsiteY31" fmla="*/ 242019 h 493791"/>
                <a:gd name="connsiteX32" fmla="*/ 324050 w 802410"/>
                <a:gd name="connsiteY32" fmla="*/ 300611 h 493791"/>
                <a:gd name="connsiteX33" fmla="*/ 272727 w 802410"/>
                <a:gd name="connsiteY33" fmla="*/ 241958 h 493791"/>
                <a:gd name="connsiteX34" fmla="*/ 322631 w 802410"/>
                <a:gd name="connsiteY34" fmla="*/ 246818 h 493791"/>
                <a:gd name="connsiteX35" fmla="*/ 324050 w 802410"/>
                <a:gd name="connsiteY35" fmla="*/ 30862 h 493791"/>
                <a:gd name="connsiteX36" fmla="*/ 416636 w 802410"/>
                <a:gd name="connsiteY36" fmla="*/ 123448 h 493791"/>
                <a:gd name="connsiteX37" fmla="*/ 334605 w 802410"/>
                <a:gd name="connsiteY37" fmla="*/ 215385 h 493791"/>
                <a:gd name="connsiteX38" fmla="*/ 313141 w 802410"/>
                <a:gd name="connsiteY38" fmla="*/ 215339 h 493791"/>
                <a:gd name="connsiteX39" fmla="*/ 231465 w 802410"/>
                <a:gd name="connsiteY39" fmla="*/ 123448 h 493791"/>
                <a:gd name="connsiteX40" fmla="*/ 324050 w 802410"/>
                <a:gd name="connsiteY40" fmla="*/ 30862 h 493791"/>
                <a:gd name="connsiteX41" fmla="*/ 438934 w 802410"/>
                <a:gd name="connsiteY41" fmla="*/ 326643 h 493791"/>
                <a:gd name="connsiteX42" fmla="*/ 432067 w 802410"/>
                <a:gd name="connsiteY42" fmla="*/ 331226 h 493791"/>
                <a:gd name="connsiteX43" fmla="*/ 432067 w 802410"/>
                <a:gd name="connsiteY43" fmla="*/ 462929 h 493791"/>
                <a:gd name="connsiteX44" fmla="*/ 216034 w 802410"/>
                <a:gd name="connsiteY44" fmla="*/ 462929 h 493791"/>
                <a:gd name="connsiteX45" fmla="*/ 216034 w 802410"/>
                <a:gd name="connsiteY45" fmla="*/ 331226 h 493791"/>
                <a:gd name="connsiteX46" fmla="*/ 209167 w 802410"/>
                <a:gd name="connsiteY46" fmla="*/ 326643 h 493791"/>
                <a:gd name="connsiteX47" fmla="*/ 53592 w 802410"/>
                <a:gd name="connsiteY47" fmla="*/ 179478 h 493791"/>
                <a:gd name="connsiteX48" fmla="*/ 36510 w 802410"/>
                <a:gd name="connsiteY48" fmla="*/ 156686 h 493791"/>
                <a:gd name="connsiteX49" fmla="*/ 30862 w 802410"/>
                <a:gd name="connsiteY49" fmla="*/ 139758 h 493791"/>
                <a:gd name="connsiteX50" fmla="*/ 30862 w 802410"/>
                <a:gd name="connsiteY50" fmla="*/ 136240 h 493791"/>
                <a:gd name="connsiteX51" fmla="*/ 59085 w 802410"/>
                <a:gd name="connsiteY51" fmla="*/ 108017 h 493791"/>
                <a:gd name="connsiteX52" fmla="*/ 79037 w 802410"/>
                <a:gd name="connsiteY52" fmla="*/ 116288 h 493791"/>
                <a:gd name="connsiteX53" fmla="*/ 128756 w 802410"/>
                <a:gd name="connsiteY53" fmla="*/ 166006 h 493791"/>
                <a:gd name="connsiteX54" fmla="*/ 217037 w 802410"/>
                <a:gd name="connsiteY54" fmla="*/ 225169 h 493791"/>
                <a:gd name="connsiteX55" fmla="*/ 324050 w 802410"/>
                <a:gd name="connsiteY55" fmla="*/ 347490 h 493791"/>
                <a:gd name="connsiteX56" fmla="*/ 431095 w 802410"/>
                <a:gd name="connsiteY56" fmla="*/ 225153 h 493791"/>
                <a:gd name="connsiteX57" fmla="*/ 519360 w 802410"/>
                <a:gd name="connsiteY57" fmla="*/ 166006 h 493791"/>
                <a:gd name="connsiteX58" fmla="*/ 555515 w 802410"/>
                <a:gd name="connsiteY58" fmla="*/ 129836 h 493791"/>
                <a:gd name="connsiteX59" fmla="*/ 555515 w 802410"/>
                <a:gd name="connsiteY59" fmla="*/ 226326 h 493791"/>
                <a:gd name="connsiteX60" fmla="*/ 438934 w 802410"/>
                <a:gd name="connsiteY60" fmla="*/ 326643 h 493791"/>
                <a:gd name="connsiteX61" fmla="*/ 771548 w 802410"/>
                <a:gd name="connsiteY61" fmla="*/ 308619 h 493791"/>
                <a:gd name="connsiteX62" fmla="*/ 586377 w 802410"/>
                <a:gd name="connsiteY62" fmla="*/ 308619 h 493791"/>
                <a:gd name="connsiteX63" fmla="*/ 586377 w 802410"/>
                <a:gd name="connsiteY63" fmla="*/ 30862 h 493791"/>
                <a:gd name="connsiteX64" fmla="*/ 771548 w 802410"/>
                <a:gd name="connsiteY64" fmla="*/ 30862 h 493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802410" h="493791">
                  <a:moveTo>
                    <a:pt x="555515" y="0"/>
                  </a:moveTo>
                  <a:lnTo>
                    <a:pt x="555515" y="87586"/>
                  </a:lnTo>
                  <a:cubicBezTo>
                    <a:pt x="552568" y="89608"/>
                    <a:pt x="549805" y="91907"/>
                    <a:pt x="547244" y="94453"/>
                  </a:cubicBezTo>
                  <a:lnTo>
                    <a:pt x="497525" y="144172"/>
                  </a:lnTo>
                  <a:cubicBezTo>
                    <a:pt x="476508" y="165189"/>
                    <a:pt x="451927" y="182008"/>
                    <a:pt x="425092" y="194137"/>
                  </a:cubicBezTo>
                  <a:cubicBezTo>
                    <a:pt x="439165" y="174092"/>
                    <a:pt x="447498" y="149742"/>
                    <a:pt x="447498" y="123448"/>
                  </a:cubicBezTo>
                  <a:cubicBezTo>
                    <a:pt x="447498" y="55382"/>
                    <a:pt x="392116" y="0"/>
                    <a:pt x="324050" y="0"/>
                  </a:cubicBezTo>
                  <a:cubicBezTo>
                    <a:pt x="255984" y="0"/>
                    <a:pt x="200603" y="55382"/>
                    <a:pt x="200603" y="123448"/>
                  </a:cubicBezTo>
                  <a:cubicBezTo>
                    <a:pt x="200603" y="149742"/>
                    <a:pt x="208935" y="174077"/>
                    <a:pt x="222993" y="194122"/>
                  </a:cubicBezTo>
                  <a:cubicBezTo>
                    <a:pt x="196158" y="181993"/>
                    <a:pt x="171577" y="165173"/>
                    <a:pt x="150560" y="144172"/>
                  </a:cubicBezTo>
                  <a:lnTo>
                    <a:pt x="100841" y="94453"/>
                  </a:lnTo>
                  <a:cubicBezTo>
                    <a:pt x="89685" y="83296"/>
                    <a:pt x="74856" y="77155"/>
                    <a:pt x="59085" y="77155"/>
                  </a:cubicBezTo>
                  <a:cubicBezTo>
                    <a:pt x="26495" y="77155"/>
                    <a:pt x="0" y="103650"/>
                    <a:pt x="0" y="136240"/>
                  </a:cubicBezTo>
                  <a:lnTo>
                    <a:pt x="0" y="139774"/>
                  </a:lnTo>
                  <a:cubicBezTo>
                    <a:pt x="0" y="152473"/>
                    <a:pt x="4197" y="165065"/>
                    <a:pt x="11820" y="175219"/>
                  </a:cubicBezTo>
                  <a:lnTo>
                    <a:pt x="28902" y="198010"/>
                  </a:lnTo>
                  <a:cubicBezTo>
                    <a:pt x="72603" y="256278"/>
                    <a:pt x="125130" y="306598"/>
                    <a:pt x="185156" y="347691"/>
                  </a:cubicBezTo>
                  <a:lnTo>
                    <a:pt x="185156" y="462929"/>
                  </a:lnTo>
                  <a:lnTo>
                    <a:pt x="15431" y="462929"/>
                  </a:lnTo>
                  <a:lnTo>
                    <a:pt x="15431" y="493791"/>
                  </a:lnTo>
                  <a:lnTo>
                    <a:pt x="632670" y="493791"/>
                  </a:lnTo>
                  <a:lnTo>
                    <a:pt x="632670" y="462929"/>
                  </a:lnTo>
                  <a:lnTo>
                    <a:pt x="462929" y="462929"/>
                  </a:lnTo>
                  <a:lnTo>
                    <a:pt x="462929" y="347675"/>
                  </a:lnTo>
                  <a:cubicBezTo>
                    <a:pt x="496044" y="325007"/>
                    <a:pt x="527029" y="299330"/>
                    <a:pt x="555515" y="271076"/>
                  </a:cubicBezTo>
                  <a:lnTo>
                    <a:pt x="555515" y="339481"/>
                  </a:lnTo>
                  <a:lnTo>
                    <a:pt x="802410" y="339481"/>
                  </a:lnTo>
                  <a:lnTo>
                    <a:pt x="802410" y="0"/>
                  </a:lnTo>
                  <a:close/>
                  <a:moveTo>
                    <a:pt x="322631" y="246818"/>
                  </a:moveTo>
                  <a:cubicBezTo>
                    <a:pt x="323109" y="246834"/>
                    <a:pt x="323572" y="246896"/>
                    <a:pt x="324050" y="246896"/>
                  </a:cubicBezTo>
                  <a:cubicBezTo>
                    <a:pt x="324621" y="246896"/>
                    <a:pt x="325177" y="246818"/>
                    <a:pt x="325748" y="246803"/>
                  </a:cubicBezTo>
                  <a:cubicBezTo>
                    <a:pt x="342413" y="246726"/>
                    <a:pt x="358940" y="245121"/>
                    <a:pt x="375312" y="242019"/>
                  </a:cubicBezTo>
                  <a:lnTo>
                    <a:pt x="324050" y="300611"/>
                  </a:lnTo>
                  <a:lnTo>
                    <a:pt x="272727" y="241958"/>
                  </a:lnTo>
                  <a:cubicBezTo>
                    <a:pt x="289423" y="245075"/>
                    <a:pt x="306073" y="246710"/>
                    <a:pt x="322631" y="246818"/>
                  </a:cubicBezTo>
                  <a:close/>
                  <a:moveTo>
                    <a:pt x="324050" y="30862"/>
                  </a:moveTo>
                  <a:cubicBezTo>
                    <a:pt x="375111" y="30862"/>
                    <a:pt x="416636" y="72387"/>
                    <a:pt x="416636" y="123448"/>
                  </a:cubicBezTo>
                  <a:cubicBezTo>
                    <a:pt x="416636" y="170929"/>
                    <a:pt x="380697" y="210124"/>
                    <a:pt x="334605" y="215385"/>
                  </a:cubicBezTo>
                  <a:cubicBezTo>
                    <a:pt x="327476" y="215679"/>
                    <a:pt x="320332" y="215663"/>
                    <a:pt x="313141" y="215339"/>
                  </a:cubicBezTo>
                  <a:cubicBezTo>
                    <a:pt x="267218" y="209923"/>
                    <a:pt x="231465" y="170805"/>
                    <a:pt x="231465" y="123448"/>
                  </a:cubicBezTo>
                  <a:cubicBezTo>
                    <a:pt x="231465" y="72387"/>
                    <a:pt x="272989" y="30862"/>
                    <a:pt x="324050" y="30862"/>
                  </a:cubicBezTo>
                  <a:close/>
                  <a:moveTo>
                    <a:pt x="438934" y="326643"/>
                  </a:moveTo>
                  <a:lnTo>
                    <a:pt x="432067" y="331226"/>
                  </a:lnTo>
                  <a:lnTo>
                    <a:pt x="432067" y="462929"/>
                  </a:lnTo>
                  <a:lnTo>
                    <a:pt x="216034" y="462929"/>
                  </a:lnTo>
                  <a:lnTo>
                    <a:pt x="216034" y="331226"/>
                  </a:lnTo>
                  <a:lnTo>
                    <a:pt x="209167" y="326643"/>
                  </a:lnTo>
                  <a:cubicBezTo>
                    <a:pt x="149187" y="286661"/>
                    <a:pt x="96860" y="237143"/>
                    <a:pt x="53592" y="179478"/>
                  </a:cubicBezTo>
                  <a:lnTo>
                    <a:pt x="36510" y="156686"/>
                  </a:lnTo>
                  <a:cubicBezTo>
                    <a:pt x="32868" y="151841"/>
                    <a:pt x="30862" y="145823"/>
                    <a:pt x="30862" y="139758"/>
                  </a:cubicBezTo>
                  <a:lnTo>
                    <a:pt x="30862" y="136240"/>
                  </a:lnTo>
                  <a:cubicBezTo>
                    <a:pt x="30862" y="120670"/>
                    <a:pt x="43515" y="108017"/>
                    <a:pt x="59085" y="108017"/>
                  </a:cubicBezTo>
                  <a:cubicBezTo>
                    <a:pt x="66616" y="108017"/>
                    <a:pt x="73698" y="110949"/>
                    <a:pt x="79037" y="116288"/>
                  </a:cubicBezTo>
                  <a:lnTo>
                    <a:pt x="128756" y="166006"/>
                  </a:lnTo>
                  <a:cubicBezTo>
                    <a:pt x="154140" y="191390"/>
                    <a:pt x="184169" y="211343"/>
                    <a:pt x="217037" y="225169"/>
                  </a:cubicBezTo>
                  <a:lnTo>
                    <a:pt x="324050" y="347490"/>
                  </a:lnTo>
                  <a:lnTo>
                    <a:pt x="431095" y="225153"/>
                  </a:lnTo>
                  <a:cubicBezTo>
                    <a:pt x="463932" y="211343"/>
                    <a:pt x="493961" y="191406"/>
                    <a:pt x="519360" y="166006"/>
                  </a:cubicBezTo>
                  <a:lnTo>
                    <a:pt x="555515" y="129836"/>
                  </a:lnTo>
                  <a:lnTo>
                    <a:pt x="555515" y="226326"/>
                  </a:lnTo>
                  <a:cubicBezTo>
                    <a:pt x="520841" y="264332"/>
                    <a:pt x="481724" y="298126"/>
                    <a:pt x="438934" y="326643"/>
                  </a:cubicBezTo>
                  <a:close/>
                  <a:moveTo>
                    <a:pt x="771548" y="308619"/>
                  </a:moveTo>
                  <a:lnTo>
                    <a:pt x="586377" y="308619"/>
                  </a:lnTo>
                  <a:lnTo>
                    <a:pt x="586377" y="30862"/>
                  </a:lnTo>
                  <a:lnTo>
                    <a:pt x="771548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xmlns="" id="{8FEFF1CE-FF66-4CE7-AF10-09E2D86431BD}"/>
                </a:ext>
              </a:extLst>
            </p:cNvPr>
            <p:cNvSpPr/>
            <p:nvPr/>
          </p:nvSpPr>
          <p:spPr>
            <a:xfrm>
              <a:off x="10282727" y="2781369"/>
              <a:ext cx="956720" cy="432067"/>
            </a:xfrm>
            <a:custGeom>
              <a:avLst/>
              <a:gdLst>
                <a:gd name="connsiteX0" fmla="*/ 851126 w 956720"/>
                <a:gd name="connsiteY0" fmla="*/ 228718 h 432067"/>
                <a:gd name="connsiteX1" fmla="*/ 910427 w 956720"/>
                <a:gd name="connsiteY1" fmla="*/ 123448 h 432067"/>
                <a:gd name="connsiteX2" fmla="*/ 786979 w 956720"/>
                <a:gd name="connsiteY2" fmla="*/ 0 h 432067"/>
                <a:gd name="connsiteX3" fmla="*/ 663532 w 956720"/>
                <a:gd name="connsiteY3" fmla="*/ 123448 h 432067"/>
                <a:gd name="connsiteX4" fmla="*/ 722833 w 956720"/>
                <a:gd name="connsiteY4" fmla="*/ 228718 h 432067"/>
                <a:gd name="connsiteX5" fmla="*/ 632670 w 956720"/>
                <a:gd name="connsiteY5" fmla="*/ 315471 h 432067"/>
                <a:gd name="connsiteX6" fmla="*/ 542507 w 956720"/>
                <a:gd name="connsiteY6" fmla="*/ 228718 h 432067"/>
                <a:gd name="connsiteX7" fmla="*/ 601808 w 956720"/>
                <a:gd name="connsiteY7" fmla="*/ 123448 h 432067"/>
                <a:gd name="connsiteX8" fmla="*/ 478360 w 956720"/>
                <a:gd name="connsiteY8" fmla="*/ 0 h 432067"/>
                <a:gd name="connsiteX9" fmla="*/ 354912 w 956720"/>
                <a:gd name="connsiteY9" fmla="*/ 123448 h 432067"/>
                <a:gd name="connsiteX10" fmla="*/ 414214 w 956720"/>
                <a:gd name="connsiteY10" fmla="*/ 228718 h 432067"/>
                <a:gd name="connsiteX11" fmla="*/ 324050 w 956720"/>
                <a:gd name="connsiteY11" fmla="*/ 315471 h 432067"/>
                <a:gd name="connsiteX12" fmla="*/ 233887 w 956720"/>
                <a:gd name="connsiteY12" fmla="*/ 228718 h 432067"/>
                <a:gd name="connsiteX13" fmla="*/ 293188 w 956720"/>
                <a:gd name="connsiteY13" fmla="*/ 123448 h 432067"/>
                <a:gd name="connsiteX14" fmla="*/ 169741 w 956720"/>
                <a:gd name="connsiteY14" fmla="*/ 0 h 432067"/>
                <a:gd name="connsiteX15" fmla="*/ 46293 w 956720"/>
                <a:gd name="connsiteY15" fmla="*/ 123448 h 432067"/>
                <a:gd name="connsiteX16" fmla="*/ 105594 w 956720"/>
                <a:gd name="connsiteY16" fmla="*/ 228718 h 432067"/>
                <a:gd name="connsiteX17" fmla="*/ 0 w 956720"/>
                <a:gd name="connsiteY17" fmla="*/ 385774 h 432067"/>
                <a:gd name="connsiteX18" fmla="*/ 0 w 956720"/>
                <a:gd name="connsiteY18" fmla="*/ 432067 h 432067"/>
                <a:gd name="connsiteX19" fmla="*/ 308619 w 956720"/>
                <a:gd name="connsiteY19" fmla="*/ 432067 h 432067"/>
                <a:gd name="connsiteX20" fmla="*/ 339481 w 956720"/>
                <a:gd name="connsiteY20" fmla="*/ 432067 h 432067"/>
                <a:gd name="connsiteX21" fmla="*/ 617239 w 956720"/>
                <a:gd name="connsiteY21" fmla="*/ 432067 h 432067"/>
                <a:gd name="connsiteX22" fmla="*/ 648101 w 956720"/>
                <a:gd name="connsiteY22" fmla="*/ 432067 h 432067"/>
                <a:gd name="connsiteX23" fmla="*/ 956720 w 956720"/>
                <a:gd name="connsiteY23" fmla="*/ 432067 h 432067"/>
                <a:gd name="connsiteX24" fmla="*/ 956720 w 956720"/>
                <a:gd name="connsiteY24" fmla="*/ 385774 h 432067"/>
                <a:gd name="connsiteX25" fmla="*/ 851126 w 956720"/>
                <a:gd name="connsiteY25" fmla="*/ 228718 h 432067"/>
                <a:gd name="connsiteX26" fmla="*/ 694394 w 956720"/>
                <a:gd name="connsiteY26" fmla="*/ 123448 h 432067"/>
                <a:gd name="connsiteX27" fmla="*/ 786979 w 956720"/>
                <a:gd name="connsiteY27" fmla="*/ 30862 h 432067"/>
                <a:gd name="connsiteX28" fmla="*/ 879565 w 956720"/>
                <a:gd name="connsiteY28" fmla="*/ 123448 h 432067"/>
                <a:gd name="connsiteX29" fmla="*/ 786979 w 956720"/>
                <a:gd name="connsiteY29" fmla="*/ 216034 h 432067"/>
                <a:gd name="connsiteX30" fmla="*/ 694394 w 956720"/>
                <a:gd name="connsiteY30" fmla="*/ 123448 h 432067"/>
                <a:gd name="connsiteX31" fmla="*/ 385774 w 956720"/>
                <a:gd name="connsiteY31" fmla="*/ 123448 h 432067"/>
                <a:gd name="connsiteX32" fmla="*/ 478360 w 956720"/>
                <a:gd name="connsiteY32" fmla="*/ 30862 h 432067"/>
                <a:gd name="connsiteX33" fmla="*/ 570946 w 956720"/>
                <a:gd name="connsiteY33" fmla="*/ 123448 h 432067"/>
                <a:gd name="connsiteX34" fmla="*/ 478360 w 956720"/>
                <a:gd name="connsiteY34" fmla="*/ 216034 h 432067"/>
                <a:gd name="connsiteX35" fmla="*/ 385774 w 956720"/>
                <a:gd name="connsiteY35" fmla="*/ 123448 h 432067"/>
                <a:gd name="connsiteX36" fmla="*/ 77155 w 956720"/>
                <a:gd name="connsiteY36" fmla="*/ 123448 h 432067"/>
                <a:gd name="connsiteX37" fmla="*/ 169741 w 956720"/>
                <a:gd name="connsiteY37" fmla="*/ 30862 h 432067"/>
                <a:gd name="connsiteX38" fmla="*/ 262326 w 956720"/>
                <a:gd name="connsiteY38" fmla="*/ 123448 h 432067"/>
                <a:gd name="connsiteX39" fmla="*/ 169741 w 956720"/>
                <a:gd name="connsiteY39" fmla="*/ 216034 h 432067"/>
                <a:gd name="connsiteX40" fmla="*/ 77155 w 956720"/>
                <a:gd name="connsiteY40" fmla="*/ 123448 h 432067"/>
                <a:gd name="connsiteX41" fmla="*/ 308619 w 956720"/>
                <a:gd name="connsiteY41" fmla="*/ 401205 h 432067"/>
                <a:gd name="connsiteX42" fmla="*/ 262326 w 956720"/>
                <a:gd name="connsiteY42" fmla="*/ 401205 h 432067"/>
                <a:gd name="connsiteX43" fmla="*/ 262326 w 956720"/>
                <a:gd name="connsiteY43" fmla="*/ 339481 h 432067"/>
                <a:gd name="connsiteX44" fmla="*/ 231465 w 956720"/>
                <a:gd name="connsiteY44" fmla="*/ 339481 h 432067"/>
                <a:gd name="connsiteX45" fmla="*/ 231465 w 956720"/>
                <a:gd name="connsiteY45" fmla="*/ 401205 h 432067"/>
                <a:gd name="connsiteX46" fmla="*/ 108017 w 956720"/>
                <a:gd name="connsiteY46" fmla="*/ 401205 h 432067"/>
                <a:gd name="connsiteX47" fmla="*/ 108017 w 956720"/>
                <a:gd name="connsiteY47" fmla="*/ 339481 h 432067"/>
                <a:gd name="connsiteX48" fmla="*/ 77155 w 956720"/>
                <a:gd name="connsiteY48" fmla="*/ 339481 h 432067"/>
                <a:gd name="connsiteX49" fmla="*/ 77155 w 956720"/>
                <a:gd name="connsiteY49" fmla="*/ 401205 h 432067"/>
                <a:gd name="connsiteX50" fmla="*/ 30862 w 956720"/>
                <a:gd name="connsiteY50" fmla="*/ 401205 h 432067"/>
                <a:gd name="connsiteX51" fmla="*/ 30862 w 956720"/>
                <a:gd name="connsiteY51" fmla="*/ 385774 h 432067"/>
                <a:gd name="connsiteX52" fmla="*/ 169741 w 956720"/>
                <a:gd name="connsiteY52" fmla="*/ 246896 h 432067"/>
                <a:gd name="connsiteX53" fmla="*/ 308619 w 956720"/>
                <a:gd name="connsiteY53" fmla="*/ 385774 h 432067"/>
                <a:gd name="connsiteX54" fmla="*/ 617239 w 956720"/>
                <a:gd name="connsiteY54" fmla="*/ 401205 h 432067"/>
                <a:gd name="connsiteX55" fmla="*/ 570946 w 956720"/>
                <a:gd name="connsiteY55" fmla="*/ 401205 h 432067"/>
                <a:gd name="connsiteX56" fmla="*/ 570946 w 956720"/>
                <a:gd name="connsiteY56" fmla="*/ 339481 h 432067"/>
                <a:gd name="connsiteX57" fmla="*/ 540084 w 956720"/>
                <a:gd name="connsiteY57" fmla="*/ 339481 h 432067"/>
                <a:gd name="connsiteX58" fmla="*/ 540084 w 956720"/>
                <a:gd name="connsiteY58" fmla="*/ 401205 h 432067"/>
                <a:gd name="connsiteX59" fmla="*/ 416636 w 956720"/>
                <a:gd name="connsiteY59" fmla="*/ 401205 h 432067"/>
                <a:gd name="connsiteX60" fmla="*/ 416636 w 956720"/>
                <a:gd name="connsiteY60" fmla="*/ 339481 h 432067"/>
                <a:gd name="connsiteX61" fmla="*/ 385774 w 956720"/>
                <a:gd name="connsiteY61" fmla="*/ 339481 h 432067"/>
                <a:gd name="connsiteX62" fmla="*/ 385774 w 956720"/>
                <a:gd name="connsiteY62" fmla="*/ 401205 h 432067"/>
                <a:gd name="connsiteX63" fmla="*/ 339481 w 956720"/>
                <a:gd name="connsiteY63" fmla="*/ 401205 h 432067"/>
                <a:gd name="connsiteX64" fmla="*/ 339481 w 956720"/>
                <a:gd name="connsiteY64" fmla="*/ 385774 h 432067"/>
                <a:gd name="connsiteX65" fmla="*/ 478360 w 956720"/>
                <a:gd name="connsiteY65" fmla="*/ 246896 h 432067"/>
                <a:gd name="connsiteX66" fmla="*/ 617239 w 956720"/>
                <a:gd name="connsiteY66" fmla="*/ 385774 h 432067"/>
                <a:gd name="connsiteX67" fmla="*/ 925858 w 956720"/>
                <a:gd name="connsiteY67" fmla="*/ 401205 h 432067"/>
                <a:gd name="connsiteX68" fmla="*/ 879565 w 956720"/>
                <a:gd name="connsiteY68" fmla="*/ 401205 h 432067"/>
                <a:gd name="connsiteX69" fmla="*/ 879565 w 956720"/>
                <a:gd name="connsiteY69" fmla="*/ 339481 h 432067"/>
                <a:gd name="connsiteX70" fmla="*/ 848703 w 956720"/>
                <a:gd name="connsiteY70" fmla="*/ 339481 h 432067"/>
                <a:gd name="connsiteX71" fmla="*/ 848703 w 956720"/>
                <a:gd name="connsiteY71" fmla="*/ 401205 h 432067"/>
                <a:gd name="connsiteX72" fmla="*/ 725256 w 956720"/>
                <a:gd name="connsiteY72" fmla="*/ 401205 h 432067"/>
                <a:gd name="connsiteX73" fmla="*/ 725256 w 956720"/>
                <a:gd name="connsiteY73" fmla="*/ 339481 h 432067"/>
                <a:gd name="connsiteX74" fmla="*/ 694394 w 956720"/>
                <a:gd name="connsiteY74" fmla="*/ 339481 h 432067"/>
                <a:gd name="connsiteX75" fmla="*/ 694394 w 956720"/>
                <a:gd name="connsiteY75" fmla="*/ 401205 h 432067"/>
                <a:gd name="connsiteX76" fmla="*/ 648101 w 956720"/>
                <a:gd name="connsiteY76" fmla="*/ 401205 h 432067"/>
                <a:gd name="connsiteX77" fmla="*/ 648101 w 956720"/>
                <a:gd name="connsiteY77" fmla="*/ 385774 h 432067"/>
                <a:gd name="connsiteX78" fmla="*/ 786979 w 956720"/>
                <a:gd name="connsiteY78" fmla="*/ 246896 h 432067"/>
                <a:gd name="connsiteX79" fmla="*/ 925858 w 956720"/>
                <a:gd name="connsiteY79" fmla="*/ 385774 h 43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956720" h="432067">
                  <a:moveTo>
                    <a:pt x="851126" y="228718"/>
                  </a:moveTo>
                  <a:cubicBezTo>
                    <a:pt x="886617" y="207006"/>
                    <a:pt x="910427" y="167997"/>
                    <a:pt x="910427" y="123448"/>
                  </a:cubicBezTo>
                  <a:cubicBezTo>
                    <a:pt x="910427" y="55382"/>
                    <a:pt x="855045" y="0"/>
                    <a:pt x="786979" y="0"/>
                  </a:cubicBezTo>
                  <a:cubicBezTo>
                    <a:pt x="718913" y="0"/>
                    <a:pt x="663532" y="55382"/>
                    <a:pt x="663532" y="123448"/>
                  </a:cubicBezTo>
                  <a:cubicBezTo>
                    <a:pt x="663532" y="167997"/>
                    <a:pt x="687342" y="207006"/>
                    <a:pt x="722833" y="228718"/>
                  </a:cubicBezTo>
                  <a:cubicBezTo>
                    <a:pt x="682867" y="245105"/>
                    <a:pt x="650585" y="276322"/>
                    <a:pt x="632670" y="315471"/>
                  </a:cubicBezTo>
                  <a:cubicBezTo>
                    <a:pt x="614754" y="276307"/>
                    <a:pt x="582488" y="245090"/>
                    <a:pt x="542507" y="228718"/>
                  </a:cubicBezTo>
                  <a:cubicBezTo>
                    <a:pt x="577998" y="207006"/>
                    <a:pt x="601808" y="167997"/>
                    <a:pt x="601808" y="123448"/>
                  </a:cubicBezTo>
                  <a:cubicBezTo>
                    <a:pt x="601808" y="55382"/>
                    <a:pt x="546426" y="0"/>
                    <a:pt x="478360" y="0"/>
                  </a:cubicBezTo>
                  <a:cubicBezTo>
                    <a:pt x="410294" y="0"/>
                    <a:pt x="354912" y="55382"/>
                    <a:pt x="354912" y="123448"/>
                  </a:cubicBezTo>
                  <a:cubicBezTo>
                    <a:pt x="354912" y="167997"/>
                    <a:pt x="378722" y="207006"/>
                    <a:pt x="414214" y="228718"/>
                  </a:cubicBezTo>
                  <a:cubicBezTo>
                    <a:pt x="374247" y="245105"/>
                    <a:pt x="341966" y="276322"/>
                    <a:pt x="324050" y="315471"/>
                  </a:cubicBezTo>
                  <a:cubicBezTo>
                    <a:pt x="306135" y="276307"/>
                    <a:pt x="273869" y="245090"/>
                    <a:pt x="233887" y="228718"/>
                  </a:cubicBezTo>
                  <a:cubicBezTo>
                    <a:pt x="269378" y="207006"/>
                    <a:pt x="293188" y="167997"/>
                    <a:pt x="293188" y="123448"/>
                  </a:cubicBezTo>
                  <a:cubicBezTo>
                    <a:pt x="293188" y="55382"/>
                    <a:pt x="237807" y="0"/>
                    <a:pt x="169741" y="0"/>
                  </a:cubicBezTo>
                  <a:cubicBezTo>
                    <a:pt x="101675" y="0"/>
                    <a:pt x="46293" y="55382"/>
                    <a:pt x="46293" y="123448"/>
                  </a:cubicBezTo>
                  <a:cubicBezTo>
                    <a:pt x="46293" y="167997"/>
                    <a:pt x="70103" y="207006"/>
                    <a:pt x="105594" y="228718"/>
                  </a:cubicBezTo>
                  <a:cubicBezTo>
                    <a:pt x="43716" y="254071"/>
                    <a:pt x="0" y="314884"/>
                    <a:pt x="0" y="385774"/>
                  </a:cubicBezTo>
                  <a:lnTo>
                    <a:pt x="0" y="432067"/>
                  </a:lnTo>
                  <a:lnTo>
                    <a:pt x="308619" y="432067"/>
                  </a:lnTo>
                  <a:lnTo>
                    <a:pt x="339481" y="432067"/>
                  </a:lnTo>
                  <a:lnTo>
                    <a:pt x="617239" y="432067"/>
                  </a:lnTo>
                  <a:lnTo>
                    <a:pt x="648101" y="432067"/>
                  </a:lnTo>
                  <a:lnTo>
                    <a:pt x="956720" y="432067"/>
                  </a:lnTo>
                  <a:lnTo>
                    <a:pt x="956720" y="385774"/>
                  </a:lnTo>
                  <a:cubicBezTo>
                    <a:pt x="956720" y="314884"/>
                    <a:pt x="913004" y="254071"/>
                    <a:pt x="851126" y="228718"/>
                  </a:cubicBezTo>
                  <a:close/>
                  <a:moveTo>
                    <a:pt x="694394" y="123448"/>
                  </a:moveTo>
                  <a:cubicBezTo>
                    <a:pt x="694394" y="72387"/>
                    <a:pt x="735918" y="30862"/>
                    <a:pt x="786979" y="30862"/>
                  </a:cubicBezTo>
                  <a:cubicBezTo>
                    <a:pt x="838040" y="30862"/>
                    <a:pt x="879565" y="72387"/>
                    <a:pt x="879565" y="123448"/>
                  </a:cubicBezTo>
                  <a:cubicBezTo>
                    <a:pt x="879565" y="174509"/>
                    <a:pt x="838040" y="216034"/>
                    <a:pt x="786979" y="216034"/>
                  </a:cubicBezTo>
                  <a:cubicBezTo>
                    <a:pt x="735918" y="216034"/>
                    <a:pt x="694394" y="174509"/>
                    <a:pt x="694394" y="123448"/>
                  </a:cubicBezTo>
                  <a:close/>
                  <a:moveTo>
                    <a:pt x="385774" y="123448"/>
                  </a:moveTo>
                  <a:cubicBezTo>
                    <a:pt x="385774" y="72387"/>
                    <a:pt x="427299" y="30862"/>
                    <a:pt x="478360" y="30862"/>
                  </a:cubicBezTo>
                  <a:cubicBezTo>
                    <a:pt x="529421" y="30862"/>
                    <a:pt x="570946" y="72387"/>
                    <a:pt x="570946" y="123448"/>
                  </a:cubicBezTo>
                  <a:cubicBezTo>
                    <a:pt x="570946" y="174509"/>
                    <a:pt x="529421" y="216034"/>
                    <a:pt x="478360" y="216034"/>
                  </a:cubicBezTo>
                  <a:cubicBezTo>
                    <a:pt x="427299" y="216034"/>
                    <a:pt x="385774" y="174509"/>
                    <a:pt x="385774" y="123448"/>
                  </a:cubicBezTo>
                  <a:close/>
                  <a:moveTo>
                    <a:pt x="77155" y="123448"/>
                  </a:moveTo>
                  <a:cubicBezTo>
                    <a:pt x="77155" y="72387"/>
                    <a:pt x="118680" y="30862"/>
                    <a:pt x="169741" y="30862"/>
                  </a:cubicBezTo>
                  <a:cubicBezTo>
                    <a:pt x="220802" y="30862"/>
                    <a:pt x="262326" y="72387"/>
                    <a:pt x="262326" y="123448"/>
                  </a:cubicBezTo>
                  <a:cubicBezTo>
                    <a:pt x="262326" y="174509"/>
                    <a:pt x="220802" y="216034"/>
                    <a:pt x="169741" y="216034"/>
                  </a:cubicBezTo>
                  <a:cubicBezTo>
                    <a:pt x="118680" y="216034"/>
                    <a:pt x="77155" y="174509"/>
                    <a:pt x="77155" y="123448"/>
                  </a:cubicBezTo>
                  <a:close/>
                  <a:moveTo>
                    <a:pt x="308619" y="401205"/>
                  </a:moveTo>
                  <a:lnTo>
                    <a:pt x="262326" y="401205"/>
                  </a:lnTo>
                  <a:lnTo>
                    <a:pt x="262326" y="339481"/>
                  </a:lnTo>
                  <a:lnTo>
                    <a:pt x="231465" y="339481"/>
                  </a:lnTo>
                  <a:lnTo>
                    <a:pt x="231465" y="401205"/>
                  </a:lnTo>
                  <a:lnTo>
                    <a:pt x="108017" y="401205"/>
                  </a:lnTo>
                  <a:lnTo>
                    <a:pt x="108017" y="339481"/>
                  </a:lnTo>
                  <a:lnTo>
                    <a:pt x="77155" y="339481"/>
                  </a:lnTo>
                  <a:lnTo>
                    <a:pt x="77155" y="401205"/>
                  </a:lnTo>
                  <a:lnTo>
                    <a:pt x="30862" y="401205"/>
                  </a:lnTo>
                  <a:lnTo>
                    <a:pt x="30862" y="385774"/>
                  </a:lnTo>
                  <a:cubicBezTo>
                    <a:pt x="30862" y="309190"/>
                    <a:pt x="93172" y="246896"/>
                    <a:pt x="169741" y="246896"/>
                  </a:cubicBezTo>
                  <a:cubicBezTo>
                    <a:pt x="246309" y="246896"/>
                    <a:pt x="308619" y="309190"/>
                    <a:pt x="308619" y="385774"/>
                  </a:cubicBezTo>
                  <a:close/>
                  <a:moveTo>
                    <a:pt x="617239" y="401205"/>
                  </a:moveTo>
                  <a:lnTo>
                    <a:pt x="570946" y="401205"/>
                  </a:lnTo>
                  <a:lnTo>
                    <a:pt x="570946" y="339481"/>
                  </a:lnTo>
                  <a:lnTo>
                    <a:pt x="540084" y="339481"/>
                  </a:lnTo>
                  <a:lnTo>
                    <a:pt x="540084" y="401205"/>
                  </a:lnTo>
                  <a:lnTo>
                    <a:pt x="416636" y="401205"/>
                  </a:lnTo>
                  <a:lnTo>
                    <a:pt x="416636" y="339481"/>
                  </a:lnTo>
                  <a:lnTo>
                    <a:pt x="385774" y="339481"/>
                  </a:lnTo>
                  <a:lnTo>
                    <a:pt x="385774" y="401205"/>
                  </a:lnTo>
                  <a:lnTo>
                    <a:pt x="339481" y="401205"/>
                  </a:lnTo>
                  <a:lnTo>
                    <a:pt x="339481" y="385774"/>
                  </a:lnTo>
                  <a:cubicBezTo>
                    <a:pt x="339481" y="309190"/>
                    <a:pt x="401792" y="246896"/>
                    <a:pt x="478360" y="246896"/>
                  </a:cubicBezTo>
                  <a:cubicBezTo>
                    <a:pt x="554929" y="246896"/>
                    <a:pt x="617239" y="309190"/>
                    <a:pt x="617239" y="385774"/>
                  </a:cubicBezTo>
                  <a:close/>
                  <a:moveTo>
                    <a:pt x="925858" y="401205"/>
                  </a:moveTo>
                  <a:lnTo>
                    <a:pt x="879565" y="401205"/>
                  </a:lnTo>
                  <a:lnTo>
                    <a:pt x="879565" y="339481"/>
                  </a:lnTo>
                  <a:lnTo>
                    <a:pt x="848703" y="339481"/>
                  </a:lnTo>
                  <a:lnTo>
                    <a:pt x="848703" y="401205"/>
                  </a:lnTo>
                  <a:lnTo>
                    <a:pt x="725256" y="401205"/>
                  </a:lnTo>
                  <a:lnTo>
                    <a:pt x="725256" y="339481"/>
                  </a:lnTo>
                  <a:lnTo>
                    <a:pt x="694394" y="339481"/>
                  </a:lnTo>
                  <a:lnTo>
                    <a:pt x="694394" y="401205"/>
                  </a:lnTo>
                  <a:lnTo>
                    <a:pt x="648101" y="401205"/>
                  </a:lnTo>
                  <a:lnTo>
                    <a:pt x="648101" y="385774"/>
                  </a:lnTo>
                  <a:cubicBezTo>
                    <a:pt x="648101" y="309190"/>
                    <a:pt x="710411" y="246896"/>
                    <a:pt x="786979" y="246896"/>
                  </a:cubicBezTo>
                  <a:cubicBezTo>
                    <a:pt x="863548" y="246896"/>
                    <a:pt x="925858" y="309190"/>
                    <a:pt x="925858" y="385774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xmlns="" id="{25CB0610-1216-40F2-BB1C-51A60EAE918A}"/>
                </a:ext>
              </a:extLst>
            </p:cNvPr>
            <p:cNvSpPr/>
            <p:nvPr/>
          </p:nvSpPr>
          <p:spPr>
            <a:xfrm>
              <a:off x="11054276" y="2318440"/>
              <a:ext cx="123447" cy="30861"/>
            </a:xfrm>
            <a:custGeom>
              <a:avLst/>
              <a:gdLst>
                <a:gd name="connsiteX0" fmla="*/ 0 w 123447"/>
                <a:gd name="connsiteY0" fmla="*/ 0 h 30861"/>
                <a:gd name="connsiteX1" fmla="*/ 123448 w 123447"/>
                <a:gd name="connsiteY1" fmla="*/ 0 h 30861"/>
                <a:gd name="connsiteX2" fmla="*/ 123448 w 123447"/>
                <a:gd name="connsiteY2" fmla="*/ 30862 h 30861"/>
                <a:gd name="connsiteX3" fmla="*/ 0 w 123447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447" h="30861">
                  <a:moveTo>
                    <a:pt x="0" y="0"/>
                  </a:moveTo>
                  <a:lnTo>
                    <a:pt x="123448" y="0"/>
                  </a:lnTo>
                  <a:lnTo>
                    <a:pt x="123448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xmlns="" id="{C17BFCDD-399F-4CEE-BB7F-24AA91C00C60}"/>
                </a:ext>
              </a:extLst>
            </p:cNvPr>
            <p:cNvSpPr/>
            <p:nvPr/>
          </p:nvSpPr>
          <p:spPr>
            <a:xfrm>
              <a:off x="11054276" y="2380164"/>
              <a:ext cx="123447" cy="30861"/>
            </a:xfrm>
            <a:custGeom>
              <a:avLst/>
              <a:gdLst>
                <a:gd name="connsiteX0" fmla="*/ 0 w 123447"/>
                <a:gd name="connsiteY0" fmla="*/ 0 h 30861"/>
                <a:gd name="connsiteX1" fmla="*/ 123448 w 123447"/>
                <a:gd name="connsiteY1" fmla="*/ 0 h 30861"/>
                <a:gd name="connsiteX2" fmla="*/ 123448 w 123447"/>
                <a:gd name="connsiteY2" fmla="*/ 30862 h 30861"/>
                <a:gd name="connsiteX3" fmla="*/ 0 w 123447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447" h="30861">
                  <a:moveTo>
                    <a:pt x="0" y="0"/>
                  </a:moveTo>
                  <a:lnTo>
                    <a:pt x="123448" y="0"/>
                  </a:lnTo>
                  <a:lnTo>
                    <a:pt x="123448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xmlns="" id="{A7EDFC76-0FE1-401B-8601-C21B3612E3A8}"/>
                </a:ext>
              </a:extLst>
            </p:cNvPr>
            <p:cNvSpPr/>
            <p:nvPr/>
          </p:nvSpPr>
          <p:spPr>
            <a:xfrm>
              <a:off x="11054276" y="2441888"/>
              <a:ext cx="123447" cy="30861"/>
            </a:xfrm>
            <a:custGeom>
              <a:avLst/>
              <a:gdLst>
                <a:gd name="connsiteX0" fmla="*/ 0 w 123447"/>
                <a:gd name="connsiteY0" fmla="*/ 0 h 30861"/>
                <a:gd name="connsiteX1" fmla="*/ 123448 w 123447"/>
                <a:gd name="connsiteY1" fmla="*/ 0 h 30861"/>
                <a:gd name="connsiteX2" fmla="*/ 123448 w 123447"/>
                <a:gd name="connsiteY2" fmla="*/ 30862 h 30861"/>
                <a:gd name="connsiteX3" fmla="*/ 0 w 123447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447" h="30861">
                  <a:moveTo>
                    <a:pt x="0" y="0"/>
                  </a:moveTo>
                  <a:lnTo>
                    <a:pt x="123448" y="0"/>
                  </a:lnTo>
                  <a:lnTo>
                    <a:pt x="123448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xmlns="" id="{CCC2CB7E-C1E4-4530-9DDE-9B135EC216E0}"/>
                </a:ext>
              </a:extLst>
            </p:cNvPr>
            <p:cNvSpPr/>
            <p:nvPr/>
          </p:nvSpPr>
          <p:spPr>
            <a:xfrm>
              <a:off x="11054276" y="2503612"/>
              <a:ext cx="123447" cy="30861"/>
            </a:xfrm>
            <a:custGeom>
              <a:avLst/>
              <a:gdLst>
                <a:gd name="connsiteX0" fmla="*/ 0 w 123447"/>
                <a:gd name="connsiteY0" fmla="*/ 0 h 30861"/>
                <a:gd name="connsiteX1" fmla="*/ 123448 w 123447"/>
                <a:gd name="connsiteY1" fmla="*/ 0 h 30861"/>
                <a:gd name="connsiteX2" fmla="*/ 123448 w 123447"/>
                <a:gd name="connsiteY2" fmla="*/ 30862 h 30861"/>
                <a:gd name="connsiteX3" fmla="*/ 0 w 123447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447" h="30861">
                  <a:moveTo>
                    <a:pt x="0" y="0"/>
                  </a:moveTo>
                  <a:lnTo>
                    <a:pt x="123448" y="0"/>
                  </a:lnTo>
                  <a:lnTo>
                    <a:pt x="123448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xmlns="" id="{0EDBE629-15FC-43F6-9F70-CC21E82AC917}"/>
                </a:ext>
              </a:extLst>
            </p:cNvPr>
            <p:cNvSpPr/>
            <p:nvPr/>
          </p:nvSpPr>
          <p:spPr>
            <a:xfrm>
              <a:off x="10745657" y="2642491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5" name="图形 36">
            <a:extLst>
              <a:ext uri="{FF2B5EF4-FFF2-40B4-BE49-F238E27FC236}">
                <a16:creationId xmlns:a16="http://schemas.microsoft.com/office/drawing/2014/main" xmlns="" id="{85C39F08-91E6-45BE-91D4-F50A9B210215}"/>
              </a:ext>
            </a:extLst>
          </p:cNvPr>
          <p:cNvGrpSpPr/>
          <p:nvPr/>
        </p:nvGrpSpPr>
        <p:grpSpPr>
          <a:xfrm>
            <a:off x="4238756" y="3446988"/>
            <a:ext cx="532508" cy="532508"/>
            <a:chOff x="2270004" y="3629132"/>
            <a:chExt cx="987582" cy="987582"/>
          </a:xfrm>
          <a:solidFill>
            <a:schemeClr val="bg1"/>
          </a:solidFill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xmlns="" id="{914F43E8-700D-4EDC-AAAA-C5E77062E859}"/>
                </a:ext>
              </a:extLst>
            </p:cNvPr>
            <p:cNvSpPr/>
            <p:nvPr/>
          </p:nvSpPr>
          <p:spPr>
            <a:xfrm>
              <a:off x="2686640" y="3737148"/>
              <a:ext cx="154309" cy="154309"/>
            </a:xfrm>
            <a:custGeom>
              <a:avLst/>
              <a:gdLst>
                <a:gd name="connsiteX0" fmla="*/ 77155 w 154309"/>
                <a:gd name="connsiteY0" fmla="*/ 154310 h 154309"/>
                <a:gd name="connsiteX1" fmla="*/ 154310 w 154309"/>
                <a:gd name="connsiteY1" fmla="*/ 77155 h 154309"/>
                <a:gd name="connsiteX2" fmla="*/ 77155 w 154309"/>
                <a:gd name="connsiteY2" fmla="*/ 0 h 154309"/>
                <a:gd name="connsiteX3" fmla="*/ 0 w 154309"/>
                <a:gd name="connsiteY3" fmla="*/ 77155 h 154309"/>
                <a:gd name="connsiteX4" fmla="*/ 77155 w 154309"/>
                <a:gd name="connsiteY4" fmla="*/ 154310 h 154309"/>
                <a:gd name="connsiteX5" fmla="*/ 77155 w 154309"/>
                <a:gd name="connsiteY5" fmla="*/ 30862 h 154309"/>
                <a:gd name="connsiteX6" fmla="*/ 123448 w 154309"/>
                <a:gd name="connsiteY6" fmla="*/ 77155 h 154309"/>
                <a:gd name="connsiteX7" fmla="*/ 77155 w 154309"/>
                <a:gd name="connsiteY7" fmla="*/ 123448 h 154309"/>
                <a:gd name="connsiteX8" fmla="*/ 30862 w 154309"/>
                <a:gd name="connsiteY8" fmla="*/ 77155 h 154309"/>
                <a:gd name="connsiteX9" fmla="*/ 77155 w 154309"/>
                <a:gd name="connsiteY9" fmla="*/ 30862 h 15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9" h="154309">
                  <a:moveTo>
                    <a:pt x="77155" y="154310"/>
                  </a:moveTo>
                  <a:cubicBezTo>
                    <a:pt x="119698" y="154310"/>
                    <a:pt x="154310" y="119698"/>
                    <a:pt x="154310" y="77155"/>
                  </a:cubicBezTo>
                  <a:cubicBezTo>
                    <a:pt x="154310" y="34612"/>
                    <a:pt x="119698" y="0"/>
                    <a:pt x="77155" y="0"/>
                  </a:cubicBezTo>
                  <a:cubicBezTo>
                    <a:pt x="34612" y="0"/>
                    <a:pt x="0" y="34612"/>
                    <a:pt x="0" y="77155"/>
                  </a:cubicBezTo>
                  <a:cubicBezTo>
                    <a:pt x="0" y="119698"/>
                    <a:pt x="34612" y="154310"/>
                    <a:pt x="77155" y="154310"/>
                  </a:cubicBezTo>
                  <a:close/>
                  <a:moveTo>
                    <a:pt x="77155" y="30862"/>
                  </a:moveTo>
                  <a:cubicBezTo>
                    <a:pt x="102678" y="30862"/>
                    <a:pt x="123448" y="51632"/>
                    <a:pt x="123448" y="77155"/>
                  </a:cubicBezTo>
                  <a:cubicBezTo>
                    <a:pt x="123448" y="102678"/>
                    <a:pt x="102678" y="123448"/>
                    <a:pt x="77155" y="123448"/>
                  </a:cubicBezTo>
                  <a:cubicBezTo>
                    <a:pt x="51632" y="123448"/>
                    <a:pt x="30862" y="102678"/>
                    <a:pt x="30862" y="77155"/>
                  </a:cubicBezTo>
                  <a:cubicBezTo>
                    <a:pt x="30862" y="51632"/>
                    <a:pt x="51632" y="30862"/>
                    <a:pt x="77155" y="30862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xmlns="" id="{F5ADB746-377C-49C6-9AF7-9F2CB53BB895}"/>
                </a:ext>
              </a:extLst>
            </p:cNvPr>
            <p:cNvSpPr/>
            <p:nvPr/>
          </p:nvSpPr>
          <p:spPr>
            <a:xfrm>
              <a:off x="2285434" y="3644562"/>
              <a:ext cx="956720" cy="956720"/>
            </a:xfrm>
            <a:custGeom>
              <a:avLst/>
              <a:gdLst>
                <a:gd name="connsiteX0" fmla="*/ 888145 w 956720"/>
                <a:gd name="connsiteY0" fmla="*/ 795497 h 956720"/>
                <a:gd name="connsiteX1" fmla="*/ 921337 w 956720"/>
                <a:gd name="connsiteY1" fmla="*/ 767027 h 956720"/>
                <a:gd name="connsiteX2" fmla="*/ 934638 w 956720"/>
                <a:gd name="connsiteY2" fmla="*/ 753726 h 956720"/>
                <a:gd name="connsiteX3" fmla="*/ 918976 w 956720"/>
                <a:gd name="connsiteY3" fmla="*/ 743279 h 956720"/>
                <a:gd name="connsiteX4" fmla="*/ 879565 w 956720"/>
                <a:gd name="connsiteY4" fmla="*/ 669627 h 956720"/>
                <a:gd name="connsiteX5" fmla="*/ 879565 w 956720"/>
                <a:gd name="connsiteY5" fmla="*/ 555515 h 956720"/>
                <a:gd name="connsiteX6" fmla="*/ 848811 w 956720"/>
                <a:gd name="connsiteY6" fmla="*/ 458377 h 956720"/>
                <a:gd name="connsiteX7" fmla="*/ 956720 w 956720"/>
                <a:gd name="connsiteY7" fmla="*/ 339481 h 956720"/>
                <a:gd name="connsiteX8" fmla="*/ 909208 w 956720"/>
                <a:gd name="connsiteY8" fmla="*/ 257111 h 956720"/>
                <a:gd name="connsiteX9" fmla="*/ 910427 w 956720"/>
                <a:gd name="connsiteY9" fmla="*/ 246896 h 956720"/>
                <a:gd name="connsiteX10" fmla="*/ 864134 w 956720"/>
                <a:gd name="connsiteY10" fmla="*/ 200603 h 956720"/>
                <a:gd name="connsiteX11" fmla="*/ 832269 w 956720"/>
                <a:gd name="connsiteY11" fmla="*/ 213472 h 956720"/>
                <a:gd name="connsiteX12" fmla="*/ 648101 w 956720"/>
                <a:gd name="connsiteY12" fmla="*/ 166068 h 956720"/>
                <a:gd name="connsiteX13" fmla="*/ 648101 w 956720"/>
                <a:gd name="connsiteY13" fmla="*/ 130824 h 956720"/>
                <a:gd name="connsiteX14" fmla="*/ 619831 w 956720"/>
                <a:gd name="connsiteY14" fmla="*/ 111149 h 956720"/>
                <a:gd name="connsiteX15" fmla="*/ 625911 w 956720"/>
                <a:gd name="connsiteY15" fmla="*/ 77247 h 956720"/>
                <a:gd name="connsiteX16" fmla="*/ 570884 w 956720"/>
                <a:gd name="connsiteY16" fmla="*/ 22190 h 956720"/>
                <a:gd name="connsiteX17" fmla="*/ 536982 w 956720"/>
                <a:gd name="connsiteY17" fmla="*/ 28270 h 956720"/>
                <a:gd name="connsiteX18" fmla="*/ 517277 w 956720"/>
                <a:gd name="connsiteY18" fmla="*/ 0 h 956720"/>
                <a:gd name="connsiteX19" fmla="*/ 439428 w 956720"/>
                <a:gd name="connsiteY19" fmla="*/ 0 h 956720"/>
                <a:gd name="connsiteX20" fmla="*/ 419753 w 956720"/>
                <a:gd name="connsiteY20" fmla="*/ 28270 h 956720"/>
                <a:gd name="connsiteX21" fmla="*/ 385851 w 956720"/>
                <a:gd name="connsiteY21" fmla="*/ 22190 h 956720"/>
                <a:gd name="connsiteX22" fmla="*/ 330825 w 956720"/>
                <a:gd name="connsiteY22" fmla="*/ 77247 h 956720"/>
                <a:gd name="connsiteX23" fmla="*/ 336904 w 956720"/>
                <a:gd name="connsiteY23" fmla="*/ 111149 h 956720"/>
                <a:gd name="connsiteX24" fmla="*/ 308619 w 956720"/>
                <a:gd name="connsiteY24" fmla="*/ 130824 h 956720"/>
                <a:gd name="connsiteX25" fmla="*/ 308619 w 956720"/>
                <a:gd name="connsiteY25" fmla="*/ 166084 h 956720"/>
                <a:gd name="connsiteX26" fmla="*/ 124451 w 956720"/>
                <a:gd name="connsiteY26" fmla="*/ 213487 h 956720"/>
                <a:gd name="connsiteX27" fmla="*/ 92586 w 956720"/>
                <a:gd name="connsiteY27" fmla="*/ 200603 h 956720"/>
                <a:gd name="connsiteX28" fmla="*/ 46293 w 956720"/>
                <a:gd name="connsiteY28" fmla="*/ 246896 h 956720"/>
                <a:gd name="connsiteX29" fmla="*/ 47512 w 956720"/>
                <a:gd name="connsiteY29" fmla="*/ 257111 h 956720"/>
                <a:gd name="connsiteX30" fmla="*/ 0 w 956720"/>
                <a:gd name="connsiteY30" fmla="*/ 339481 h 956720"/>
                <a:gd name="connsiteX31" fmla="*/ 107924 w 956720"/>
                <a:gd name="connsiteY31" fmla="*/ 458346 h 956720"/>
                <a:gd name="connsiteX32" fmla="*/ 77155 w 956720"/>
                <a:gd name="connsiteY32" fmla="*/ 555515 h 956720"/>
                <a:gd name="connsiteX33" fmla="*/ 77155 w 956720"/>
                <a:gd name="connsiteY33" fmla="*/ 669627 h 956720"/>
                <a:gd name="connsiteX34" fmla="*/ 37729 w 956720"/>
                <a:gd name="connsiteY34" fmla="*/ 743279 h 956720"/>
                <a:gd name="connsiteX35" fmla="*/ 22066 w 956720"/>
                <a:gd name="connsiteY35" fmla="*/ 753726 h 956720"/>
                <a:gd name="connsiteX36" fmla="*/ 35368 w 956720"/>
                <a:gd name="connsiteY36" fmla="*/ 767027 h 956720"/>
                <a:gd name="connsiteX37" fmla="*/ 68560 w 956720"/>
                <a:gd name="connsiteY37" fmla="*/ 795497 h 956720"/>
                <a:gd name="connsiteX38" fmla="*/ 0 w 956720"/>
                <a:gd name="connsiteY38" fmla="*/ 910427 h 956720"/>
                <a:gd name="connsiteX39" fmla="*/ 0 w 956720"/>
                <a:gd name="connsiteY39" fmla="*/ 925858 h 956720"/>
                <a:gd name="connsiteX40" fmla="*/ 232606 w 956720"/>
                <a:gd name="connsiteY40" fmla="*/ 925858 h 956720"/>
                <a:gd name="connsiteX41" fmla="*/ 231465 w 956720"/>
                <a:gd name="connsiteY41" fmla="*/ 941289 h 956720"/>
                <a:gd name="connsiteX42" fmla="*/ 231465 w 956720"/>
                <a:gd name="connsiteY42" fmla="*/ 956720 h 956720"/>
                <a:gd name="connsiteX43" fmla="*/ 725256 w 956720"/>
                <a:gd name="connsiteY43" fmla="*/ 956720 h 956720"/>
                <a:gd name="connsiteX44" fmla="*/ 725256 w 956720"/>
                <a:gd name="connsiteY44" fmla="*/ 941289 h 956720"/>
                <a:gd name="connsiteX45" fmla="*/ 724114 w 956720"/>
                <a:gd name="connsiteY45" fmla="*/ 925858 h 956720"/>
                <a:gd name="connsiteX46" fmla="*/ 956720 w 956720"/>
                <a:gd name="connsiteY46" fmla="*/ 925858 h 956720"/>
                <a:gd name="connsiteX47" fmla="*/ 956720 w 956720"/>
                <a:gd name="connsiteY47" fmla="*/ 910427 h 956720"/>
                <a:gd name="connsiteX48" fmla="*/ 888145 w 956720"/>
                <a:gd name="connsiteY48" fmla="*/ 795497 h 956720"/>
                <a:gd name="connsiteX49" fmla="*/ 886679 w 956720"/>
                <a:gd name="connsiteY49" fmla="*/ 756966 h 956720"/>
                <a:gd name="connsiteX50" fmla="*/ 855493 w 956720"/>
                <a:gd name="connsiteY50" fmla="*/ 780823 h 956720"/>
                <a:gd name="connsiteX51" fmla="*/ 781039 w 956720"/>
                <a:gd name="connsiteY51" fmla="*/ 749791 h 956720"/>
                <a:gd name="connsiteX52" fmla="*/ 771548 w 956720"/>
                <a:gd name="connsiteY52" fmla="*/ 735548 h 956720"/>
                <a:gd name="connsiteX53" fmla="*/ 771548 w 956720"/>
                <a:gd name="connsiteY53" fmla="*/ 720889 h 956720"/>
                <a:gd name="connsiteX54" fmla="*/ 817841 w 956720"/>
                <a:gd name="connsiteY54" fmla="*/ 612239 h 956720"/>
                <a:gd name="connsiteX55" fmla="*/ 817841 w 956720"/>
                <a:gd name="connsiteY55" fmla="*/ 540084 h 956720"/>
                <a:gd name="connsiteX56" fmla="*/ 784325 w 956720"/>
                <a:gd name="connsiteY56" fmla="*/ 540084 h 956720"/>
                <a:gd name="connsiteX57" fmla="*/ 720734 w 956720"/>
                <a:gd name="connsiteY57" fmla="*/ 513743 h 956720"/>
                <a:gd name="connsiteX58" fmla="*/ 709825 w 956720"/>
                <a:gd name="connsiteY58" fmla="*/ 502834 h 956720"/>
                <a:gd name="connsiteX59" fmla="*/ 698915 w 956720"/>
                <a:gd name="connsiteY59" fmla="*/ 513743 h 956720"/>
                <a:gd name="connsiteX60" fmla="*/ 641342 w 956720"/>
                <a:gd name="connsiteY60" fmla="*/ 539775 h 956720"/>
                <a:gd name="connsiteX61" fmla="*/ 601144 w 956720"/>
                <a:gd name="connsiteY61" fmla="*/ 469518 h 956720"/>
                <a:gd name="connsiteX62" fmla="*/ 709825 w 956720"/>
                <a:gd name="connsiteY62" fmla="*/ 416636 h 956720"/>
                <a:gd name="connsiteX63" fmla="*/ 848703 w 956720"/>
                <a:gd name="connsiteY63" fmla="*/ 555515 h 956720"/>
                <a:gd name="connsiteX64" fmla="*/ 848703 w 956720"/>
                <a:gd name="connsiteY64" fmla="*/ 669627 h 956720"/>
                <a:gd name="connsiteX65" fmla="*/ 886679 w 956720"/>
                <a:gd name="connsiteY65" fmla="*/ 756966 h 956720"/>
                <a:gd name="connsiteX66" fmla="*/ 469071 w 956720"/>
                <a:gd name="connsiteY66" fmla="*/ 447807 h 956720"/>
                <a:gd name="connsiteX67" fmla="*/ 573307 w 956720"/>
                <a:gd name="connsiteY67" fmla="*/ 485042 h 956720"/>
                <a:gd name="connsiteX68" fmla="*/ 617239 w 956720"/>
                <a:gd name="connsiteY68" fmla="*/ 586377 h 956720"/>
                <a:gd name="connsiteX69" fmla="*/ 617239 w 956720"/>
                <a:gd name="connsiteY69" fmla="*/ 635308 h 956720"/>
                <a:gd name="connsiteX70" fmla="*/ 587102 w 956720"/>
                <a:gd name="connsiteY70" fmla="*/ 687218 h 956720"/>
                <a:gd name="connsiteX71" fmla="*/ 578044 w 956720"/>
                <a:gd name="connsiteY71" fmla="*/ 692388 h 956720"/>
                <a:gd name="connsiteX72" fmla="*/ 586377 w 956720"/>
                <a:gd name="connsiteY72" fmla="*/ 643086 h 956720"/>
                <a:gd name="connsiteX73" fmla="*/ 586377 w 956720"/>
                <a:gd name="connsiteY73" fmla="*/ 570946 h 956720"/>
                <a:gd name="connsiteX74" fmla="*/ 552861 w 956720"/>
                <a:gd name="connsiteY74" fmla="*/ 570946 h 956720"/>
                <a:gd name="connsiteX75" fmla="*/ 489270 w 956720"/>
                <a:gd name="connsiteY75" fmla="*/ 544605 h 956720"/>
                <a:gd name="connsiteX76" fmla="*/ 478360 w 956720"/>
                <a:gd name="connsiteY76" fmla="*/ 533695 h 956720"/>
                <a:gd name="connsiteX77" fmla="*/ 467450 w 956720"/>
                <a:gd name="connsiteY77" fmla="*/ 544605 h 956720"/>
                <a:gd name="connsiteX78" fmla="*/ 403859 w 956720"/>
                <a:gd name="connsiteY78" fmla="*/ 570946 h 956720"/>
                <a:gd name="connsiteX79" fmla="*/ 370343 w 956720"/>
                <a:gd name="connsiteY79" fmla="*/ 570946 h 956720"/>
                <a:gd name="connsiteX80" fmla="*/ 370343 w 956720"/>
                <a:gd name="connsiteY80" fmla="*/ 643101 h 956720"/>
                <a:gd name="connsiteX81" fmla="*/ 378676 w 956720"/>
                <a:gd name="connsiteY81" fmla="*/ 692403 h 956720"/>
                <a:gd name="connsiteX82" fmla="*/ 369633 w 956720"/>
                <a:gd name="connsiteY82" fmla="*/ 687234 h 956720"/>
                <a:gd name="connsiteX83" fmla="*/ 339481 w 956720"/>
                <a:gd name="connsiteY83" fmla="*/ 635308 h 956720"/>
                <a:gd name="connsiteX84" fmla="*/ 339481 w 956720"/>
                <a:gd name="connsiteY84" fmla="*/ 591670 h 956720"/>
                <a:gd name="connsiteX85" fmla="*/ 469071 w 956720"/>
                <a:gd name="connsiteY85" fmla="*/ 447807 h 956720"/>
                <a:gd name="connsiteX86" fmla="*/ 709825 w 956720"/>
                <a:gd name="connsiteY86" fmla="*/ 724299 h 956720"/>
                <a:gd name="connsiteX87" fmla="*/ 643981 w 956720"/>
                <a:gd name="connsiteY87" fmla="*/ 661773 h 956720"/>
                <a:gd name="connsiteX88" fmla="*/ 648101 w 956720"/>
                <a:gd name="connsiteY88" fmla="*/ 635308 h 956720"/>
                <a:gd name="connsiteX89" fmla="*/ 648101 w 956720"/>
                <a:gd name="connsiteY89" fmla="*/ 586377 h 956720"/>
                <a:gd name="connsiteX90" fmla="*/ 647252 w 956720"/>
                <a:gd name="connsiteY90" fmla="*/ 569927 h 956720"/>
                <a:gd name="connsiteX91" fmla="*/ 709825 w 956720"/>
                <a:gd name="connsiteY91" fmla="*/ 545207 h 956720"/>
                <a:gd name="connsiteX92" fmla="*/ 784325 w 956720"/>
                <a:gd name="connsiteY92" fmla="*/ 570946 h 956720"/>
                <a:gd name="connsiteX93" fmla="*/ 786979 w 956720"/>
                <a:gd name="connsiteY93" fmla="*/ 570946 h 956720"/>
                <a:gd name="connsiteX94" fmla="*/ 786979 w 956720"/>
                <a:gd name="connsiteY94" fmla="*/ 612239 h 956720"/>
                <a:gd name="connsiteX95" fmla="*/ 709825 w 956720"/>
                <a:gd name="connsiteY95" fmla="*/ 724299 h 956720"/>
                <a:gd name="connsiteX96" fmla="*/ 401205 w 956720"/>
                <a:gd name="connsiteY96" fmla="*/ 643101 h 956720"/>
                <a:gd name="connsiteX97" fmla="*/ 401205 w 956720"/>
                <a:gd name="connsiteY97" fmla="*/ 601808 h 956720"/>
                <a:gd name="connsiteX98" fmla="*/ 403859 w 956720"/>
                <a:gd name="connsiteY98" fmla="*/ 601808 h 956720"/>
                <a:gd name="connsiteX99" fmla="*/ 478360 w 956720"/>
                <a:gd name="connsiteY99" fmla="*/ 576069 h 956720"/>
                <a:gd name="connsiteX100" fmla="*/ 552861 w 956720"/>
                <a:gd name="connsiteY100" fmla="*/ 601808 h 956720"/>
                <a:gd name="connsiteX101" fmla="*/ 555515 w 956720"/>
                <a:gd name="connsiteY101" fmla="*/ 601808 h 956720"/>
                <a:gd name="connsiteX102" fmla="*/ 555515 w 956720"/>
                <a:gd name="connsiteY102" fmla="*/ 643101 h 956720"/>
                <a:gd name="connsiteX103" fmla="*/ 478360 w 956720"/>
                <a:gd name="connsiteY103" fmla="*/ 755176 h 956720"/>
                <a:gd name="connsiteX104" fmla="*/ 401205 w 956720"/>
                <a:gd name="connsiteY104" fmla="*/ 643101 h 956720"/>
                <a:gd name="connsiteX105" fmla="*/ 312739 w 956720"/>
                <a:gd name="connsiteY105" fmla="*/ 661788 h 956720"/>
                <a:gd name="connsiteX106" fmla="*/ 246896 w 956720"/>
                <a:gd name="connsiteY106" fmla="*/ 724314 h 956720"/>
                <a:gd name="connsiteX107" fmla="*/ 169741 w 956720"/>
                <a:gd name="connsiteY107" fmla="*/ 612239 h 956720"/>
                <a:gd name="connsiteX108" fmla="*/ 169741 w 956720"/>
                <a:gd name="connsiteY108" fmla="*/ 570946 h 956720"/>
                <a:gd name="connsiteX109" fmla="*/ 172395 w 956720"/>
                <a:gd name="connsiteY109" fmla="*/ 570946 h 956720"/>
                <a:gd name="connsiteX110" fmla="*/ 246896 w 956720"/>
                <a:gd name="connsiteY110" fmla="*/ 545207 h 956720"/>
                <a:gd name="connsiteX111" fmla="*/ 310070 w 956720"/>
                <a:gd name="connsiteY111" fmla="*/ 569989 h 956720"/>
                <a:gd name="connsiteX112" fmla="*/ 308619 w 956720"/>
                <a:gd name="connsiteY112" fmla="*/ 591670 h 956720"/>
                <a:gd name="connsiteX113" fmla="*/ 308619 w 956720"/>
                <a:gd name="connsiteY113" fmla="*/ 635308 h 956720"/>
                <a:gd name="connsiteX114" fmla="*/ 312739 w 956720"/>
                <a:gd name="connsiteY114" fmla="*/ 661788 h 956720"/>
                <a:gd name="connsiteX115" fmla="*/ 215324 w 956720"/>
                <a:gd name="connsiteY115" fmla="*/ 743341 h 956720"/>
                <a:gd name="connsiteX116" fmla="*/ 242019 w 956720"/>
                <a:gd name="connsiteY116" fmla="*/ 755331 h 956720"/>
                <a:gd name="connsiteX117" fmla="*/ 246896 w 956720"/>
                <a:gd name="connsiteY117" fmla="*/ 756951 h 956720"/>
                <a:gd name="connsiteX118" fmla="*/ 251772 w 956720"/>
                <a:gd name="connsiteY118" fmla="*/ 755331 h 956720"/>
                <a:gd name="connsiteX119" fmla="*/ 278436 w 956720"/>
                <a:gd name="connsiteY119" fmla="*/ 743264 h 956720"/>
                <a:gd name="connsiteX120" fmla="*/ 298574 w 956720"/>
                <a:gd name="connsiteY120" fmla="*/ 774110 h 956720"/>
                <a:gd name="connsiteX121" fmla="*/ 246896 w 956720"/>
                <a:gd name="connsiteY121" fmla="*/ 802410 h 956720"/>
                <a:gd name="connsiteX122" fmla="*/ 195202 w 956720"/>
                <a:gd name="connsiteY122" fmla="*/ 774095 h 956720"/>
                <a:gd name="connsiteX123" fmla="*/ 215324 w 956720"/>
                <a:gd name="connsiteY123" fmla="*/ 743341 h 956720"/>
                <a:gd name="connsiteX124" fmla="*/ 318109 w 956720"/>
                <a:gd name="connsiteY124" fmla="*/ 749791 h 956720"/>
                <a:gd name="connsiteX125" fmla="*/ 308619 w 956720"/>
                <a:gd name="connsiteY125" fmla="*/ 735548 h 956720"/>
                <a:gd name="connsiteX126" fmla="*/ 308619 w 956720"/>
                <a:gd name="connsiteY126" fmla="*/ 720565 h 956720"/>
                <a:gd name="connsiteX127" fmla="*/ 330315 w 956720"/>
                <a:gd name="connsiteY127" fmla="*/ 693854 h 956720"/>
                <a:gd name="connsiteX128" fmla="*/ 354310 w 956720"/>
                <a:gd name="connsiteY128" fmla="*/ 714022 h 956720"/>
                <a:gd name="connsiteX129" fmla="*/ 411760 w 956720"/>
                <a:gd name="connsiteY129" fmla="*/ 746874 h 956720"/>
                <a:gd name="connsiteX130" fmla="*/ 416636 w 956720"/>
                <a:gd name="connsiteY130" fmla="*/ 751766 h 956720"/>
                <a:gd name="connsiteX131" fmla="*/ 416636 w 956720"/>
                <a:gd name="connsiteY131" fmla="*/ 766425 h 956720"/>
                <a:gd name="connsiteX132" fmla="*/ 407146 w 956720"/>
                <a:gd name="connsiteY132" fmla="*/ 780668 h 956720"/>
                <a:gd name="connsiteX133" fmla="*/ 399662 w 956720"/>
                <a:gd name="connsiteY133" fmla="*/ 783770 h 956720"/>
                <a:gd name="connsiteX134" fmla="*/ 446788 w 956720"/>
                <a:gd name="connsiteY134" fmla="*/ 774203 h 956720"/>
                <a:gd name="connsiteX135" fmla="*/ 473484 w 956720"/>
                <a:gd name="connsiteY135" fmla="*/ 786192 h 956720"/>
                <a:gd name="connsiteX136" fmla="*/ 478360 w 956720"/>
                <a:gd name="connsiteY136" fmla="*/ 787813 h 956720"/>
                <a:gd name="connsiteX137" fmla="*/ 483236 w 956720"/>
                <a:gd name="connsiteY137" fmla="*/ 786192 h 956720"/>
                <a:gd name="connsiteX138" fmla="*/ 509932 w 956720"/>
                <a:gd name="connsiteY138" fmla="*/ 774203 h 956720"/>
                <a:gd name="connsiteX139" fmla="*/ 530054 w 956720"/>
                <a:gd name="connsiteY139" fmla="*/ 804957 h 956720"/>
                <a:gd name="connsiteX140" fmla="*/ 478360 w 956720"/>
                <a:gd name="connsiteY140" fmla="*/ 833272 h 956720"/>
                <a:gd name="connsiteX141" fmla="*/ 426666 w 956720"/>
                <a:gd name="connsiteY141" fmla="*/ 804957 h 956720"/>
                <a:gd name="connsiteX142" fmla="*/ 446788 w 956720"/>
                <a:gd name="connsiteY142" fmla="*/ 774203 h 956720"/>
                <a:gd name="connsiteX143" fmla="*/ 549574 w 956720"/>
                <a:gd name="connsiteY143" fmla="*/ 780653 h 956720"/>
                <a:gd name="connsiteX144" fmla="*/ 540084 w 956720"/>
                <a:gd name="connsiteY144" fmla="*/ 766410 h 956720"/>
                <a:gd name="connsiteX145" fmla="*/ 540084 w 956720"/>
                <a:gd name="connsiteY145" fmla="*/ 751751 h 956720"/>
                <a:gd name="connsiteX146" fmla="*/ 544960 w 956720"/>
                <a:gd name="connsiteY146" fmla="*/ 746859 h 956720"/>
                <a:gd name="connsiteX147" fmla="*/ 602410 w 956720"/>
                <a:gd name="connsiteY147" fmla="*/ 714006 h 956720"/>
                <a:gd name="connsiteX148" fmla="*/ 626405 w 956720"/>
                <a:gd name="connsiteY148" fmla="*/ 693838 h 956720"/>
                <a:gd name="connsiteX149" fmla="*/ 648101 w 956720"/>
                <a:gd name="connsiteY149" fmla="*/ 720549 h 956720"/>
                <a:gd name="connsiteX150" fmla="*/ 648101 w 956720"/>
                <a:gd name="connsiteY150" fmla="*/ 735533 h 956720"/>
                <a:gd name="connsiteX151" fmla="*/ 638611 w 956720"/>
                <a:gd name="connsiteY151" fmla="*/ 749775 h 956720"/>
                <a:gd name="connsiteX152" fmla="*/ 557058 w 956720"/>
                <a:gd name="connsiteY152" fmla="*/ 783770 h 956720"/>
                <a:gd name="connsiteX153" fmla="*/ 678268 w 956720"/>
                <a:gd name="connsiteY153" fmla="*/ 743248 h 956720"/>
                <a:gd name="connsiteX154" fmla="*/ 704933 w 956720"/>
                <a:gd name="connsiteY154" fmla="*/ 755315 h 956720"/>
                <a:gd name="connsiteX155" fmla="*/ 709825 w 956720"/>
                <a:gd name="connsiteY155" fmla="*/ 756951 h 956720"/>
                <a:gd name="connsiteX156" fmla="*/ 714701 w 956720"/>
                <a:gd name="connsiteY156" fmla="*/ 755331 h 956720"/>
                <a:gd name="connsiteX157" fmla="*/ 741396 w 956720"/>
                <a:gd name="connsiteY157" fmla="*/ 743341 h 956720"/>
                <a:gd name="connsiteX158" fmla="*/ 761518 w 956720"/>
                <a:gd name="connsiteY158" fmla="*/ 774095 h 956720"/>
                <a:gd name="connsiteX159" fmla="*/ 709825 w 956720"/>
                <a:gd name="connsiteY159" fmla="*/ 802410 h 956720"/>
                <a:gd name="connsiteX160" fmla="*/ 658131 w 956720"/>
                <a:gd name="connsiteY160" fmla="*/ 774095 h 956720"/>
                <a:gd name="connsiteX161" fmla="*/ 678268 w 956720"/>
                <a:gd name="connsiteY161" fmla="*/ 743248 h 956720"/>
                <a:gd name="connsiteX162" fmla="*/ 864134 w 956720"/>
                <a:gd name="connsiteY162" fmla="*/ 231465 h 956720"/>
                <a:gd name="connsiteX163" fmla="*/ 879565 w 956720"/>
                <a:gd name="connsiteY163" fmla="*/ 246896 h 956720"/>
                <a:gd name="connsiteX164" fmla="*/ 864134 w 956720"/>
                <a:gd name="connsiteY164" fmla="*/ 262326 h 956720"/>
                <a:gd name="connsiteX165" fmla="*/ 848703 w 956720"/>
                <a:gd name="connsiteY165" fmla="*/ 246896 h 956720"/>
                <a:gd name="connsiteX166" fmla="*/ 864134 w 956720"/>
                <a:gd name="connsiteY166" fmla="*/ 231465 h 956720"/>
                <a:gd name="connsiteX167" fmla="*/ 648101 w 956720"/>
                <a:gd name="connsiteY167" fmla="*/ 208658 h 956720"/>
                <a:gd name="connsiteX168" fmla="*/ 648101 w 956720"/>
                <a:gd name="connsiteY168" fmla="*/ 197239 h 956720"/>
                <a:gd name="connsiteX169" fmla="*/ 818428 w 956720"/>
                <a:gd name="connsiteY169" fmla="*/ 241109 h 956720"/>
                <a:gd name="connsiteX170" fmla="*/ 817841 w 956720"/>
                <a:gd name="connsiteY170" fmla="*/ 246896 h 956720"/>
                <a:gd name="connsiteX171" fmla="*/ 864134 w 956720"/>
                <a:gd name="connsiteY171" fmla="*/ 293188 h 956720"/>
                <a:gd name="connsiteX172" fmla="*/ 892481 w 956720"/>
                <a:gd name="connsiteY172" fmla="*/ 283220 h 956720"/>
                <a:gd name="connsiteX173" fmla="*/ 925858 w 956720"/>
                <a:gd name="connsiteY173" fmla="*/ 339481 h 956720"/>
                <a:gd name="connsiteX174" fmla="*/ 827964 w 956720"/>
                <a:gd name="connsiteY174" fmla="*/ 433888 h 956720"/>
                <a:gd name="connsiteX175" fmla="*/ 709825 w 956720"/>
                <a:gd name="connsiteY175" fmla="*/ 385774 h 956720"/>
                <a:gd name="connsiteX176" fmla="*/ 577982 w 956720"/>
                <a:gd name="connsiteY176" fmla="*/ 449072 h 956720"/>
                <a:gd name="connsiteX177" fmla="*/ 493791 w 956720"/>
                <a:gd name="connsiteY177" fmla="*/ 417531 h 956720"/>
                <a:gd name="connsiteX178" fmla="*/ 493791 w 956720"/>
                <a:gd name="connsiteY178" fmla="*/ 339481 h 956720"/>
                <a:gd name="connsiteX179" fmla="*/ 517277 w 956720"/>
                <a:gd name="connsiteY179" fmla="*/ 339481 h 956720"/>
                <a:gd name="connsiteX180" fmla="*/ 536951 w 956720"/>
                <a:gd name="connsiteY180" fmla="*/ 311212 h 956720"/>
                <a:gd name="connsiteX181" fmla="*/ 570853 w 956720"/>
                <a:gd name="connsiteY181" fmla="*/ 317292 h 956720"/>
                <a:gd name="connsiteX182" fmla="*/ 625880 w 956720"/>
                <a:gd name="connsiteY182" fmla="*/ 262234 h 956720"/>
                <a:gd name="connsiteX183" fmla="*/ 619800 w 956720"/>
                <a:gd name="connsiteY183" fmla="*/ 228332 h 956720"/>
                <a:gd name="connsiteX184" fmla="*/ 339481 w 956720"/>
                <a:gd name="connsiteY184" fmla="*/ 146934 h 956720"/>
                <a:gd name="connsiteX185" fmla="*/ 370760 w 956720"/>
                <a:gd name="connsiteY185" fmla="*/ 125161 h 956720"/>
                <a:gd name="connsiteX186" fmla="*/ 364017 w 956720"/>
                <a:gd name="connsiteY186" fmla="*/ 87648 h 956720"/>
                <a:gd name="connsiteX187" fmla="*/ 396267 w 956720"/>
                <a:gd name="connsiteY187" fmla="*/ 55413 h 956720"/>
                <a:gd name="connsiteX188" fmla="*/ 433795 w 956720"/>
                <a:gd name="connsiteY188" fmla="*/ 62141 h 956720"/>
                <a:gd name="connsiteX189" fmla="*/ 455553 w 956720"/>
                <a:gd name="connsiteY189" fmla="*/ 30862 h 956720"/>
                <a:gd name="connsiteX190" fmla="*/ 501152 w 956720"/>
                <a:gd name="connsiteY190" fmla="*/ 30862 h 956720"/>
                <a:gd name="connsiteX191" fmla="*/ 522909 w 956720"/>
                <a:gd name="connsiteY191" fmla="*/ 62141 h 956720"/>
                <a:gd name="connsiteX192" fmla="*/ 560437 w 956720"/>
                <a:gd name="connsiteY192" fmla="*/ 55413 h 956720"/>
                <a:gd name="connsiteX193" fmla="*/ 592688 w 956720"/>
                <a:gd name="connsiteY193" fmla="*/ 87648 h 956720"/>
                <a:gd name="connsiteX194" fmla="*/ 585945 w 956720"/>
                <a:gd name="connsiteY194" fmla="*/ 125161 h 956720"/>
                <a:gd name="connsiteX195" fmla="*/ 617239 w 956720"/>
                <a:gd name="connsiteY195" fmla="*/ 146934 h 956720"/>
                <a:gd name="connsiteX196" fmla="*/ 617239 w 956720"/>
                <a:gd name="connsiteY196" fmla="*/ 192532 h 956720"/>
                <a:gd name="connsiteX197" fmla="*/ 585960 w 956720"/>
                <a:gd name="connsiteY197" fmla="*/ 214305 h 956720"/>
                <a:gd name="connsiteX198" fmla="*/ 592704 w 956720"/>
                <a:gd name="connsiteY198" fmla="*/ 251818 h 956720"/>
                <a:gd name="connsiteX199" fmla="*/ 560453 w 956720"/>
                <a:gd name="connsiteY199" fmla="*/ 284053 h 956720"/>
                <a:gd name="connsiteX200" fmla="*/ 522925 w 956720"/>
                <a:gd name="connsiteY200" fmla="*/ 277325 h 956720"/>
                <a:gd name="connsiteX201" fmla="*/ 501167 w 956720"/>
                <a:gd name="connsiteY201" fmla="*/ 308619 h 956720"/>
                <a:gd name="connsiteX202" fmla="*/ 455569 w 956720"/>
                <a:gd name="connsiteY202" fmla="*/ 308619 h 956720"/>
                <a:gd name="connsiteX203" fmla="*/ 433811 w 956720"/>
                <a:gd name="connsiteY203" fmla="*/ 277341 h 956720"/>
                <a:gd name="connsiteX204" fmla="*/ 396283 w 956720"/>
                <a:gd name="connsiteY204" fmla="*/ 284069 h 956720"/>
                <a:gd name="connsiteX205" fmla="*/ 364032 w 956720"/>
                <a:gd name="connsiteY205" fmla="*/ 251833 h 956720"/>
                <a:gd name="connsiteX206" fmla="*/ 370775 w 956720"/>
                <a:gd name="connsiteY206" fmla="*/ 214321 h 956720"/>
                <a:gd name="connsiteX207" fmla="*/ 339481 w 956720"/>
                <a:gd name="connsiteY207" fmla="*/ 192548 h 956720"/>
                <a:gd name="connsiteX208" fmla="*/ 92586 w 956720"/>
                <a:gd name="connsiteY208" fmla="*/ 231465 h 956720"/>
                <a:gd name="connsiteX209" fmla="*/ 108017 w 956720"/>
                <a:gd name="connsiteY209" fmla="*/ 246896 h 956720"/>
                <a:gd name="connsiteX210" fmla="*/ 92586 w 956720"/>
                <a:gd name="connsiteY210" fmla="*/ 262326 h 956720"/>
                <a:gd name="connsiteX211" fmla="*/ 77155 w 956720"/>
                <a:gd name="connsiteY211" fmla="*/ 246896 h 956720"/>
                <a:gd name="connsiteX212" fmla="*/ 92586 w 956720"/>
                <a:gd name="connsiteY212" fmla="*/ 231465 h 956720"/>
                <a:gd name="connsiteX213" fmla="*/ 30862 w 956720"/>
                <a:gd name="connsiteY213" fmla="*/ 339481 h 956720"/>
                <a:gd name="connsiteX214" fmla="*/ 64224 w 956720"/>
                <a:gd name="connsiteY214" fmla="*/ 283205 h 956720"/>
                <a:gd name="connsiteX215" fmla="*/ 92586 w 956720"/>
                <a:gd name="connsiteY215" fmla="*/ 293188 h 956720"/>
                <a:gd name="connsiteX216" fmla="*/ 138879 w 956720"/>
                <a:gd name="connsiteY216" fmla="*/ 246896 h 956720"/>
                <a:gd name="connsiteX217" fmla="*/ 138292 w 956720"/>
                <a:gd name="connsiteY217" fmla="*/ 241124 h 956720"/>
                <a:gd name="connsiteX218" fmla="*/ 308619 w 956720"/>
                <a:gd name="connsiteY218" fmla="*/ 197254 h 956720"/>
                <a:gd name="connsiteX219" fmla="*/ 308619 w 956720"/>
                <a:gd name="connsiteY219" fmla="*/ 208673 h 956720"/>
                <a:gd name="connsiteX220" fmla="*/ 336889 w 956720"/>
                <a:gd name="connsiteY220" fmla="*/ 228347 h 956720"/>
                <a:gd name="connsiteX221" fmla="*/ 330809 w 956720"/>
                <a:gd name="connsiteY221" fmla="*/ 262249 h 956720"/>
                <a:gd name="connsiteX222" fmla="*/ 385836 w 956720"/>
                <a:gd name="connsiteY222" fmla="*/ 317307 h 956720"/>
                <a:gd name="connsiteX223" fmla="*/ 419738 w 956720"/>
                <a:gd name="connsiteY223" fmla="*/ 311227 h 956720"/>
                <a:gd name="connsiteX224" fmla="*/ 439443 w 956720"/>
                <a:gd name="connsiteY224" fmla="*/ 339481 h 956720"/>
                <a:gd name="connsiteX225" fmla="*/ 462929 w 956720"/>
                <a:gd name="connsiteY225" fmla="*/ 339481 h 956720"/>
                <a:gd name="connsiteX226" fmla="*/ 462929 w 956720"/>
                <a:gd name="connsiteY226" fmla="*/ 417485 h 956720"/>
                <a:gd name="connsiteX227" fmla="*/ 379154 w 956720"/>
                <a:gd name="connsiteY227" fmla="*/ 449628 h 956720"/>
                <a:gd name="connsiteX228" fmla="*/ 246896 w 956720"/>
                <a:gd name="connsiteY228" fmla="*/ 385774 h 956720"/>
                <a:gd name="connsiteX229" fmla="*/ 128756 w 956720"/>
                <a:gd name="connsiteY229" fmla="*/ 433888 h 956720"/>
                <a:gd name="connsiteX230" fmla="*/ 30862 w 956720"/>
                <a:gd name="connsiteY230" fmla="*/ 339481 h 956720"/>
                <a:gd name="connsiteX231" fmla="*/ 108017 w 956720"/>
                <a:gd name="connsiteY231" fmla="*/ 669627 h 956720"/>
                <a:gd name="connsiteX232" fmla="*/ 108017 w 956720"/>
                <a:gd name="connsiteY232" fmla="*/ 555515 h 956720"/>
                <a:gd name="connsiteX233" fmla="*/ 246896 w 956720"/>
                <a:gd name="connsiteY233" fmla="*/ 416636 h 956720"/>
                <a:gd name="connsiteX234" fmla="*/ 356147 w 956720"/>
                <a:gd name="connsiteY234" fmla="*/ 470290 h 956720"/>
                <a:gd name="connsiteX235" fmla="*/ 316304 w 956720"/>
                <a:gd name="connsiteY235" fmla="*/ 539822 h 956720"/>
                <a:gd name="connsiteX236" fmla="*/ 257805 w 956720"/>
                <a:gd name="connsiteY236" fmla="*/ 513743 h 956720"/>
                <a:gd name="connsiteX237" fmla="*/ 246896 w 956720"/>
                <a:gd name="connsiteY237" fmla="*/ 502834 h 956720"/>
                <a:gd name="connsiteX238" fmla="*/ 235986 w 956720"/>
                <a:gd name="connsiteY238" fmla="*/ 513743 h 956720"/>
                <a:gd name="connsiteX239" fmla="*/ 172395 w 956720"/>
                <a:gd name="connsiteY239" fmla="*/ 540084 h 956720"/>
                <a:gd name="connsiteX240" fmla="*/ 138879 w 956720"/>
                <a:gd name="connsiteY240" fmla="*/ 540084 h 956720"/>
                <a:gd name="connsiteX241" fmla="*/ 138879 w 956720"/>
                <a:gd name="connsiteY241" fmla="*/ 612239 h 956720"/>
                <a:gd name="connsiteX242" fmla="*/ 185172 w 956720"/>
                <a:gd name="connsiteY242" fmla="*/ 720889 h 956720"/>
                <a:gd name="connsiteX243" fmla="*/ 185172 w 956720"/>
                <a:gd name="connsiteY243" fmla="*/ 735548 h 956720"/>
                <a:gd name="connsiteX244" fmla="*/ 175682 w 956720"/>
                <a:gd name="connsiteY244" fmla="*/ 749791 h 956720"/>
                <a:gd name="connsiteX245" fmla="*/ 101227 w 956720"/>
                <a:gd name="connsiteY245" fmla="*/ 780807 h 956720"/>
                <a:gd name="connsiteX246" fmla="*/ 70041 w 956720"/>
                <a:gd name="connsiteY246" fmla="*/ 756951 h 956720"/>
                <a:gd name="connsiteX247" fmla="*/ 108017 w 956720"/>
                <a:gd name="connsiteY247" fmla="*/ 669627 h 956720"/>
                <a:gd name="connsiteX248" fmla="*/ 32035 w 956720"/>
                <a:gd name="connsiteY248" fmla="*/ 894996 h 956720"/>
                <a:gd name="connsiteX249" fmla="*/ 92586 w 956720"/>
                <a:gd name="connsiteY249" fmla="*/ 817841 h 956720"/>
                <a:gd name="connsiteX250" fmla="*/ 166809 w 956720"/>
                <a:gd name="connsiteY250" fmla="*/ 786918 h 956720"/>
                <a:gd name="connsiteX251" fmla="*/ 246896 w 956720"/>
                <a:gd name="connsiteY251" fmla="*/ 833272 h 956720"/>
                <a:gd name="connsiteX252" fmla="*/ 326982 w 956720"/>
                <a:gd name="connsiteY252" fmla="*/ 786918 h 956720"/>
                <a:gd name="connsiteX253" fmla="*/ 359542 w 956720"/>
                <a:gd name="connsiteY253" fmla="*/ 800482 h 956720"/>
                <a:gd name="connsiteX254" fmla="*/ 312169 w 956720"/>
                <a:gd name="connsiteY254" fmla="*/ 820218 h 956720"/>
                <a:gd name="connsiteX255" fmla="*/ 240198 w 956720"/>
                <a:gd name="connsiteY255" fmla="*/ 894996 h 956720"/>
                <a:gd name="connsiteX256" fmla="*/ 263499 w 956720"/>
                <a:gd name="connsiteY256" fmla="*/ 925858 h 956720"/>
                <a:gd name="connsiteX257" fmla="*/ 324050 w 956720"/>
                <a:gd name="connsiteY257" fmla="*/ 848703 h 956720"/>
                <a:gd name="connsiteX258" fmla="*/ 398273 w 956720"/>
                <a:gd name="connsiteY258" fmla="*/ 817780 h 956720"/>
                <a:gd name="connsiteX259" fmla="*/ 478360 w 956720"/>
                <a:gd name="connsiteY259" fmla="*/ 864134 h 956720"/>
                <a:gd name="connsiteX260" fmla="*/ 558447 w 956720"/>
                <a:gd name="connsiteY260" fmla="*/ 817780 h 956720"/>
                <a:gd name="connsiteX261" fmla="*/ 632670 w 956720"/>
                <a:gd name="connsiteY261" fmla="*/ 848703 h 956720"/>
                <a:gd name="connsiteX262" fmla="*/ 693221 w 956720"/>
                <a:gd name="connsiteY262" fmla="*/ 925858 h 956720"/>
                <a:gd name="connsiteX263" fmla="*/ 716506 w 956720"/>
                <a:gd name="connsiteY263" fmla="*/ 894996 h 956720"/>
                <a:gd name="connsiteX264" fmla="*/ 644536 w 956720"/>
                <a:gd name="connsiteY264" fmla="*/ 820218 h 956720"/>
                <a:gd name="connsiteX265" fmla="*/ 597163 w 956720"/>
                <a:gd name="connsiteY265" fmla="*/ 800482 h 956720"/>
                <a:gd name="connsiteX266" fmla="*/ 629722 w 956720"/>
                <a:gd name="connsiteY266" fmla="*/ 786918 h 956720"/>
                <a:gd name="connsiteX267" fmla="*/ 709825 w 956720"/>
                <a:gd name="connsiteY267" fmla="*/ 833272 h 956720"/>
                <a:gd name="connsiteX268" fmla="*/ 789911 w 956720"/>
                <a:gd name="connsiteY268" fmla="*/ 786918 h 956720"/>
                <a:gd name="connsiteX269" fmla="*/ 864134 w 956720"/>
                <a:gd name="connsiteY269" fmla="*/ 817841 h 956720"/>
                <a:gd name="connsiteX270" fmla="*/ 924685 w 956720"/>
                <a:gd name="connsiteY270" fmla="*/ 894996 h 95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</a:cxnLst>
              <a:rect l="l" t="t" r="r" b="b"/>
              <a:pathLst>
                <a:path w="956720" h="956720">
                  <a:moveTo>
                    <a:pt x="888145" y="795497"/>
                  </a:moveTo>
                  <a:cubicBezTo>
                    <a:pt x="907171" y="781069"/>
                    <a:pt x="920596" y="767783"/>
                    <a:pt x="921337" y="767027"/>
                  </a:cubicBezTo>
                  <a:lnTo>
                    <a:pt x="934638" y="753726"/>
                  </a:lnTo>
                  <a:lnTo>
                    <a:pt x="918976" y="743279"/>
                  </a:lnTo>
                  <a:cubicBezTo>
                    <a:pt x="894302" y="726814"/>
                    <a:pt x="879565" y="699270"/>
                    <a:pt x="879565" y="669627"/>
                  </a:cubicBezTo>
                  <a:lnTo>
                    <a:pt x="879565" y="555515"/>
                  </a:lnTo>
                  <a:cubicBezTo>
                    <a:pt x="879565" y="519391"/>
                    <a:pt x="868131" y="485937"/>
                    <a:pt x="848811" y="458377"/>
                  </a:cubicBezTo>
                  <a:cubicBezTo>
                    <a:pt x="919485" y="425524"/>
                    <a:pt x="956720" y="384617"/>
                    <a:pt x="956720" y="339481"/>
                  </a:cubicBezTo>
                  <a:cubicBezTo>
                    <a:pt x="956720" y="310363"/>
                    <a:pt x="940224" y="282094"/>
                    <a:pt x="909208" y="257111"/>
                  </a:cubicBezTo>
                  <a:cubicBezTo>
                    <a:pt x="909949" y="253809"/>
                    <a:pt x="910427" y="250414"/>
                    <a:pt x="910427" y="246896"/>
                  </a:cubicBezTo>
                  <a:cubicBezTo>
                    <a:pt x="910427" y="221373"/>
                    <a:pt x="889657" y="200603"/>
                    <a:pt x="864134" y="200603"/>
                  </a:cubicBezTo>
                  <a:cubicBezTo>
                    <a:pt x="851774" y="200603"/>
                    <a:pt x="840587" y="205541"/>
                    <a:pt x="832269" y="213472"/>
                  </a:cubicBezTo>
                  <a:cubicBezTo>
                    <a:pt x="781841" y="192393"/>
                    <a:pt x="718728" y="176145"/>
                    <a:pt x="648101" y="166068"/>
                  </a:cubicBezTo>
                  <a:lnTo>
                    <a:pt x="648101" y="130824"/>
                  </a:lnTo>
                  <a:lnTo>
                    <a:pt x="619831" y="111149"/>
                  </a:lnTo>
                  <a:lnTo>
                    <a:pt x="625911" y="77247"/>
                  </a:lnTo>
                  <a:lnTo>
                    <a:pt x="570884" y="22190"/>
                  </a:lnTo>
                  <a:lnTo>
                    <a:pt x="536982" y="28270"/>
                  </a:lnTo>
                  <a:lnTo>
                    <a:pt x="517277" y="0"/>
                  </a:lnTo>
                  <a:lnTo>
                    <a:pt x="439428" y="0"/>
                  </a:lnTo>
                  <a:lnTo>
                    <a:pt x="419753" y="28270"/>
                  </a:lnTo>
                  <a:lnTo>
                    <a:pt x="385851" y="22190"/>
                  </a:lnTo>
                  <a:lnTo>
                    <a:pt x="330825" y="77247"/>
                  </a:lnTo>
                  <a:lnTo>
                    <a:pt x="336904" y="111149"/>
                  </a:lnTo>
                  <a:lnTo>
                    <a:pt x="308619" y="130824"/>
                  </a:lnTo>
                  <a:lnTo>
                    <a:pt x="308619" y="166084"/>
                  </a:lnTo>
                  <a:cubicBezTo>
                    <a:pt x="237992" y="176160"/>
                    <a:pt x="174879" y="192393"/>
                    <a:pt x="124451" y="213487"/>
                  </a:cubicBezTo>
                  <a:cubicBezTo>
                    <a:pt x="116133" y="205541"/>
                    <a:pt x="104946" y="200603"/>
                    <a:pt x="92586" y="200603"/>
                  </a:cubicBezTo>
                  <a:cubicBezTo>
                    <a:pt x="67063" y="200603"/>
                    <a:pt x="46293" y="221373"/>
                    <a:pt x="46293" y="246896"/>
                  </a:cubicBezTo>
                  <a:cubicBezTo>
                    <a:pt x="46293" y="250414"/>
                    <a:pt x="46771" y="253809"/>
                    <a:pt x="47512" y="257111"/>
                  </a:cubicBezTo>
                  <a:cubicBezTo>
                    <a:pt x="16496" y="282094"/>
                    <a:pt x="0" y="310379"/>
                    <a:pt x="0" y="339481"/>
                  </a:cubicBezTo>
                  <a:cubicBezTo>
                    <a:pt x="0" y="384648"/>
                    <a:pt x="37266" y="425509"/>
                    <a:pt x="107924" y="458346"/>
                  </a:cubicBezTo>
                  <a:cubicBezTo>
                    <a:pt x="88605" y="485906"/>
                    <a:pt x="77155" y="519376"/>
                    <a:pt x="77155" y="555515"/>
                  </a:cubicBezTo>
                  <a:lnTo>
                    <a:pt x="77155" y="669627"/>
                  </a:lnTo>
                  <a:cubicBezTo>
                    <a:pt x="77155" y="699285"/>
                    <a:pt x="62418" y="726814"/>
                    <a:pt x="37729" y="743279"/>
                  </a:cubicBezTo>
                  <a:lnTo>
                    <a:pt x="22066" y="753726"/>
                  </a:lnTo>
                  <a:lnTo>
                    <a:pt x="35368" y="767027"/>
                  </a:lnTo>
                  <a:cubicBezTo>
                    <a:pt x="36124" y="767783"/>
                    <a:pt x="49533" y="781069"/>
                    <a:pt x="68560" y="795497"/>
                  </a:cubicBezTo>
                  <a:cubicBezTo>
                    <a:pt x="26618" y="818289"/>
                    <a:pt x="0" y="861897"/>
                    <a:pt x="0" y="910427"/>
                  </a:cubicBezTo>
                  <a:lnTo>
                    <a:pt x="0" y="925858"/>
                  </a:lnTo>
                  <a:lnTo>
                    <a:pt x="232606" y="925858"/>
                  </a:lnTo>
                  <a:cubicBezTo>
                    <a:pt x="232005" y="930950"/>
                    <a:pt x="231465" y="936058"/>
                    <a:pt x="231465" y="941289"/>
                  </a:cubicBezTo>
                  <a:lnTo>
                    <a:pt x="231465" y="956720"/>
                  </a:lnTo>
                  <a:lnTo>
                    <a:pt x="725256" y="956720"/>
                  </a:lnTo>
                  <a:lnTo>
                    <a:pt x="725256" y="941289"/>
                  </a:lnTo>
                  <a:cubicBezTo>
                    <a:pt x="725256" y="936058"/>
                    <a:pt x="724715" y="930950"/>
                    <a:pt x="724114" y="925858"/>
                  </a:cubicBezTo>
                  <a:lnTo>
                    <a:pt x="956720" y="925858"/>
                  </a:lnTo>
                  <a:lnTo>
                    <a:pt x="956720" y="910427"/>
                  </a:lnTo>
                  <a:cubicBezTo>
                    <a:pt x="956720" y="861897"/>
                    <a:pt x="930102" y="818289"/>
                    <a:pt x="888145" y="795497"/>
                  </a:cubicBezTo>
                  <a:close/>
                  <a:moveTo>
                    <a:pt x="886679" y="756966"/>
                  </a:moveTo>
                  <a:cubicBezTo>
                    <a:pt x="878763" y="763833"/>
                    <a:pt x="867714" y="772690"/>
                    <a:pt x="855493" y="780823"/>
                  </a:cubicBezTo>
                  <a:lnTo>
                    <a:pt x="781039" y="749791"/>
                  </a:lnTo>
                  <a:cubicBezTo>
                    <a:pt x="775267" y="747384"/>
                    <a:pt x="771548" y="741782"/>
                    <a:pt x="771548" y="735548"/>
                  </a:cubicBezTo>
                  <a:lnTo>
                    <a:pt x="771548" y="720889"/>
                  </a:lnTo>
                  <a:cubicBezTo>
                    <a:pt x="800451" y="693097"/>
                    <a:pt x="817841" y="654273"/>
                    <a:pt x="817841" y="612239"/>
                  </a:cubicBezTo>
                  <a:lnTo>
                    <a:pt x="817841" y="540084"/>
                  </a:lnTo>
                  <a:lnTo>
                    <a:pt x="784325" y="540084"/>
                  </a:lnTo>
                  <a:cubicBezTo>
                    <a:pt x="760654" y="540084"/>
                    <a:pt x="737477" y="530486"/>
                    <a:pt x="720734" y="513743"/>
                  </a:cubicBezTo>
                  <a:lnTo>
                    <a:pt x="709825" y="502834"/>
                  </a:lnTo>
                  <a:lnTo>
                    <a:pt x="698915" y="513743"/>
                  </a:lnTo>
                  <a:cubicBezTo>
                    <a:pt x="683592" y="529066"/>
                    <a:pt x="662884" y="538294"/>
                    <a:pt x="641342" y="539775"/>
                  </a:cubicBezTo>
                  <a:cubicBezTo>
                    <a:pt x="633827" y="513604"/>
                    <a:pt x="620094" y="489455"/>
                    <a:pt x="601144" y="469518"/>
                  </a:cubicBezTo>
                  <a:cubicBezTo>
                    <a:pt x="627423" y="436295"/>
                    <a:pt x="667096" y="416636"/>
                    <a:pt x="709825" y="416636"/>
                  </a:cubicBezTo>
                  <a:cubicBezTo>
                    <a:pt x="786409" y="416636"/>
                    <a:pt x="848703" y="478946"/>
                    <a:pt x="848703" y="555515"/>
                  </a:cubicBezTo>
                  <a:lnTo>
                    <a:pt x="848703" y="669627"/>
                  </a:lnTo>
                  <a:cubicBezTo>
                    <a:pt x="848703" y="703097"/>
                    <a:pt x="862622" y="734576"/>
                    <a:pt x="886679" y="756966"/>
                  </a:cubicBezTo>
                  <a:close/>
                  <a:moveTo>
                    <a:pt x="469071" y="447807"/>
                  </a:moveTo>
                  <a:cubicBezTo>
                    <a:pt x="507972" y="445307"/>
                    <a:pt x="545006" y="458500"/>
                    <a:pt x="573307" y="485042"/>
                  </a:cubicBezTo>
                  <a:cubicBezTo>
                    <a:pt x="601638" y="511583"/>
                    <a:pt x="617239" y="547568"/>
                    <a:pt x="617239" y="586377"/>
                  </a:cubicBezTo>
                  <a:lnTo>
                    <a:pt x="617239" y="635308"/>
                  </a:lnTo>
                  <a:cubicBezTo>
                    <a:pt x="617239" y="656727"/>
                    <a:pt x="605696" y="676617"/>
                    <a:pt x="587102" y="687218"/>
                  </a:cubicBezTo>
                  <a:lnTo>
                    <a:pt x="578044" y="692388"/>
                  </a:lnTo>
                  <a:cubicBezTo>
                    <a:pt x="583414" y="676833"/>
                    <a:pt x="586377" y="660229"/>
                    <a:pt x="586377" y="643086"/>
                  </a:cubicBezTo>
                  <a:lnTo>
                    <a:pt x="586377" y="570946"/>
                  </a:lnTo>
                  <a:lnTo>
                    <a:pt x="552861" y="570946"/>
                  </a:lnTo>
                  <a:cubicBezTo>
                    <a:pt x="529190" y="570946"/>
                    <a:pt x="506012" y="561348"/>
                    <a:pt x="489270" y="544605"/>
                  </a:cubicBezTo>
                  <a:lnTo>
                    <a:pt x="478360" y="533695"/>
                  </a:lnTo>
                  <a:lnTo>
                    <a:pt x="467450" y="544605"/>
                  </a:lnTo>
                  <a:cubicBezTo>
                    <a:pt x="450708" y="561348"/>
                    <a:pt x="427530" y="570946"/>
                    <a:pt x="403859" y="570946"/>
                  </a:cubicBezTo>
                  <a:lnTo>
                    <a:pt x="370343" y="570946"/>
                  </a:lnTo>
                  <a:lnTo>
                    <a:pt x="370343" y="643101"/>
                  </a:lnTo>
                  <a:cubicBezTo>
                    <a:pt x="370343" y="660245"/>
                    <a:pt x="373291" y="676833"/>
                    <a:pt x="378676" y="692403"/>
                  </a:cubicBezTo>
                  <a:lnTo>
                    <a:pt x="369633" y="687234"/>
                  </a:lnTo>
                  <a:cubicBezTo>
                    <a:pt x="351024" y="676617"/>
                    <a:pt x="339481" y="656727"/>
                    <a:pt x="339481" y="635308"/>
                  </a:cubicBezTo>
                  <a:lnTo>
                    <a:pt x="339481" y="591670"/>
                  </a:lnTo>
                  <a:cubicBezTo>
                    <a:pt x="339481" y="515703"/>
                    <a:pt x="396406" y="452498"/>
                    <a:pt x="469071" y="447807"/>
                  </a:cubicBezTo>
                  <a:close/>
                  <a:moveTo>
                    <a:pt x="709825" y="724299"/>
                  </a:moveTo>
                  <a:cubicBezTo>
                    <a:pt x="680629" y="713111"/>
                    <a:pt x="657112" y="690659"/>
                    <a:pt x="643981" y="661773"/>
                  </a:cubicBezTo>
                  <a:cubicBezTo>
                    <a:pt x="646588" y="653301"/>
                    <a:pt x="648101" y="644413"/>
                    <a:pt x="648101" y="635308"/>
                  </a:cubicBezTo>
                  <a:lnTo>
                    <a:pt x="648101" y="586377"/>
                  </a:lnTo>
                  <a:cubicBezTo>
                    <a:pt x="648101" y="580868"/>
                    <a:pt x="647777" y="575375"/>
                    <a:pt x="647252" y="569927"/>
                  </a:cubicBezTo>
                  <a:cubicBezTo>
                    <a:pt x="669966" y="567628"/>
                    <a:pt x="691848" y="559234"/>
                    <a:pt x="709825" y="545207"/>
                  </a:cubicBezTo>
                  <a:cubicBezTo>
                    <a:pt x="730950" y="561687"/>
                    <a:pt x="757398" y="570946"/>
                    <a:pt x="784325" y="570946"/>
                  </a:cubicBezTo>
                  <a:lnTo>
                    <a:pt x="786979" y="570946"/>
                  </a:lnTo>
                  <a:lnTo>
                    <a:pt x="786979" y="612239"/>
                  </a:lnTo>
                  <a:cubicBezTo>
                    <a:pt x="786979" y="662220"/>
                    <a:pt x="756195" y="706615"/>
                    <a:pt x="709825" y="724299"/>
                  </a:cubicBezTo>
                  <a:close/>
                  <a:moveTo>
                    <a:pt x="401205" y="643101"/>
                  </a:moveTo>
                  <a:lnTo>
                    <a:pt x="401205" y="601808"/>
                  </a:lnTo>
                  <a:lnTo>
                    <a:pt x="403859" y="601808"/>
                  </a:lnTo>
                  <a:cubicBezTo>
                    <a:pt x="430786" y="601808"/>
                    <a:pt x="457235" y="592549"/>
                    <a:pt x="478360" y="576069"/>
                  </a:cubicBezTo>
                  <a:cubicBezTo>
                    <a:pt x="499485" y="592549"/>
                    <a:pt x="525934" y="601808"/>
                    <a:pt x="552861" y="601808"/>
                  </a:cubicBezTo>
                  <a:lnTo>
                    <a:pt x="555515" y="601808"/>
                  </a:lnTo>
                  <a:lnTo>
                    <a:pt x="555515" y="643101"/>
                  </a:lnTo>
                  <a:cubicBezTo>
                    <a:pt x="555515" y="693082"/>
                    <a:pt x="524730" y="737477"/>
                    <a:pt x="478360" y="755176"/>
                  </a:cubicBezTo>
                  <a:cubicBezTo>
                    <a:pt x="431990" y="737477"/>
                    <a:pt x="401205" y="693082"/>
                    <a:pt x="401205" y="643101"/>
                  </a:cubicBezTo>
                  <a:close/>
                  <a:moveTo>
                    <a:pt x="312739" y="661788"/>
                  </a:moveTo>
                  <a:cubicBezTo>
                    <a:pt x="299608" y="690675"/>
                    <a:pt x="276091" y="713127"/>
                    <a:pt x="246896" y="724314"/>
                  </a:cubicBezTo>
                  <a:cubicBezTo>
                    <a:pt x="200525" y="706630"/>
                    <a:pt x="169741" y="662235"/>
                    <a:pt x="169741" y="612239"/>
                  </a:cubicBezTo>
                  <a:lnTo>
                    <a:pt x="169741" y="570946"/>
                  </a:lnTo>
                  <a:lnTo>
                    <a:pt x="172395" y="570946"/>
                  </a:lnTo>
                  <a:cubicBezTo>
                    <a:pt x="199322" y="570946"/>
                    <a:pt x="225771" y="561687"/>
                    <a:pt x="246896" y="545207"/>
                  </a:cubicBezTo>
                  <a:cubicBezTo>
                    <a:pt x="265042" y="559357"/>
                    <a:pt x="287155" y="567767"/>
                    <a:pt x="310070" y="569989"/>
                  </a:cubicBezTo>
                  <a:cubicBezTo>
                    <a:pt x="309221" y="577103"/>
                    <a:pt x="308619" y="584309"/>
                    <a:pt x="308619" y="591670"/>
                  </a:cubicBezTo>
                  <a:lnTo>
                    <a:pt x="308619" y="635308"/>
                  </a:lnTo>
                  <a:cubicBezTo>
                    <a:pt x="308619" y="644413"/>
                    <a:pt x="310132" y="653286"/>
                    <a:pt x="312739" y="661788"/>
                  </a:cubicBezTo>
                  <a:close/>
                  <a:moveTo>
                    <a:pt x="215324" y="743341"/>
                  </a:moveTo>
                  <a:cubicBezTo>
                    <a:pt x="223718" y="748093"/>
                    <a:pt x="232591" y="752183"/>
                    <a:pt x="242019" y="755331"/>
                  </a:cubicBezTo>
                  <a:lnTo>
                    <a:pt x="246896" y="756951"/>
                  </a:lnTo>
                  <a:lnTo>
                    <a:pt x="251772" y="755331"/>
                  </a:lnTo>
                  <a:cubicBezTo>
                    <a:pt x="261138" y="752213"/>
                    <a:pt x="270011" y="748078"/>
                    <a:pt x="278436" y="743264"/>
                  </a:cubicBezTo>
                  <a:cubicBezTo>
                    <a:pt x="280566" y="755948"/>
                    <a:pt x="287865" y="767058"/>
                    <a:pt x="298574" y="774110"/>
                  </a:cubicBezTo>
                  <a:cubicBezTo>
                    <a:pt x="287386" y="791377"/>
                    <a:pt x="268067" y="802410"/>
                    <a:pt x="246896" y="802410"/>
                  </a:cubicBezTo>
                  <a:cubicBezTo>
                    <a:pt x="225724" y="802410"/>
                    <a:pt x="206405" y="791377"/>
                    <a:pt x="195202" y="774095"/>
                  </a:cubicBezTo>
                  <a:cubicBezTo>
                    <a:pt x="205880" y="767058"/>
                    <a:pt x="213179" y="755979"/>
                    <a:pt x="215324" y="743341"/>
                  </a:cubicBezTo>
                  <a:close/>
                  <a:moveTo>
                    <a:pt x="318109" y="749791"/>
                  </a:moveTo>
                  <a:cubicBezTo>
                    <a:pt x="312338" y="747384"/>
                    <a:pt x="308619" y="741782"/>
                    <a:pt x="308619" y="735548"/>
                  </a:cubicBezTo>
                  <a:lnTo>
                    <a:pt x="308619" y="720565"/>
                  </a:lnTo>
                  <a:cubicBezTo>
                    <a:pt x="316813" y="712571"/>
                    <a:pt x="324066" y="703606"/>
                    <a:pt x="330315" y="693854"/>
                  </a:cubicBezTo>
                  <a:cubicBezTo>
                    <a:pt x="337043" y="701785"/>
                    <a:pt x="345021" y="708729"/>
                    <a:pt x="354310" y="714022"/>
                  </a:cubicBezTo>
                  <a:lnTo>
                    <a:pt x="411760" y="746874"/>
                  </a:lnTo>
                  <a:cubicBezTo>
                    <a:pt x="413349" y="748541"/>
                    <a:pt x="414970" y="750161"/>
                    <a:pt x="416636" y="751766"/>
                  </a:cubicBezTo>
                  <a:lnTo>
                    <a:pt x="416636" y="766425"/>
                  </a:lnTo>
                  <a:cubicBezTo>
                    <a:pt x="416636" y="772659"/>
                    <a:pt x="412917" y="778261"/>
                    <a:pt x="407146" y="780668"/>
                  </a:cubicBezTo>
                  <a:lnTo>
                    <a:pt x="399662" y="783770"/>
                  </a:lnTo>
                  <a:close/>
                  <a:moveTo>
                    <a:pt x="446788" y="774203"/>
                  </a:moveTo>
                  <a:cubicBezTo>
                    <a:pt x="455183" y="778955"/>
                    <a:pt x="464056" y="783045"/>
                    <a:pt x="473484" y="786192"/>
                  </a:cubicBezTo>
                  <a:lnTo>
                    <a:pt x="478360" y="787813"/>
                  </a:lnTo>
                  <a:lnTo>
                    <a:pt x="483236" y="786192"/>
                  </a:lnTo>
                  <a:cubicBezTo>
                    <a:pt x="492649" y="783060"/>
                    <a:pt x="501522" y="778971"/>
                    <a:pt x="509932" y="774203"/>
                  </a:cubicBezTo>
                  <a:cubicBezTo>
                    <a:pt x="512077" y="786841"/>
                    <a:pt x="519376" y="797935"/>
                    <a:pt x="530054" y="804957"/>
                  </a:cubicBezTo>
                  <a:cubicBezTo>
                    <a:pt x="518851" y="822239"/>
                    <a:pt x="499531" y="833272"/>
                    <a:pt x="478360" y="833272"/>
                  </a:cubicBezTo>
                  <a:cubicBezTo>
                    <a:pt x="457189" y="833272"/>
                    <a:pt x="437869" y="822239"/>
                    <a:pt x="426666" y="804957"/>
                  </a:cubicBezTo>
                  <a:cubicBezTo>
                    <a:pt x="437345" y="797920"/>
                    <a:pt x="444643" y="786841"/>
                    <a:pt x="446788" y="774203"/>
                  </a:cubicBezTo>
                  <a:close/>
                  <a:moveTo>
                    <a:pt x="549574" y="780653"/>
                  </a:moveTo>
                  <a:cubicBezTo>
                    <a:pt x="543803" y="778245"/>
                    <a:pt x="540084" y="772644"/>
                    <a:pt x="540084" y="766410"/>
                  </a:cubicBezTo>
                  <a:lnTo>
                    <a:pt x="540084" y="751751"/>
                  </a:lnTo>
                  <a:cubicBezTo>
                    <a:pt x="541751" y="750161"/>
                    <a:pt x="543371" y="748541"/>
                    <a:pt x="544960" y="746859"/>
                  </a:cubicBezTo>
                  <a:lnTo>
                    <a:pt x="602410" y="714006"/>
                  </a:lnTo>
                  <a:cubicBezTo>
                    <a:pt x="611699" y="708714"/>
                    <a:pt x="619677" y="701770"/>
                    <a:pt x="626405" y="693838"/>
                  </a:cubicBezTo>
                  <a:cubicBezTo>
                    <a:pt x="632654" y="703590"/>
                    <a:pt x="639907" y="712556"/>
                    <a:pt x="648101" y="720549"/>
                  </a:cubicBezTo>
                  <a:lnTo>
                    <a:pt x="648101" y="735533"/>
                  </a:lnTo>
                  <a:cubicBezTo>
                    <a:pt x="648101" y="741767"/>
                    <a:pt x="644382" y="747368"/>
                    <a:pt x="638611" y="749775"/>
                  </a:cubicBezTo>
                  <a:lnTo>
                    <a:pt x="557058" y="783770"/>
                  </a:lnTo>
                  <a:close/>
                  <a:moveTo>
                    <a:pt x="678268" y="743248"/>
                  </a:moveTo>
                  <a:cubicBezTo>
                    <a:pt x="686709" y="748063"/>
                    <a:pt x="695582" y="752198"/>
                    <a:pt x="704933" y="755315"/>
                  </a:cubicBezTo>
                  <a:lnTo>
                    <a:pt x="709825" y="756951"/>
                  </a:lnTo>
                  <a:lnTo>
                    <a:pt x="714701" y="755331"/>
                  </a:lnTo>
                  <a:cubicBezTo>
                    <a:pt x="724114" y="752198"/>
                    <a:pt x="732986" y="748109"/>
                    <a:pt x="741396" y="743341"/>
                  </a:cubicBezTo>
                  <a:cubicBezTo>
                    <a:pt x="743541" y="755979"/>
                    <a:pt x="750840" y="767073"/>
                    <a:pt x="761518" y="774095"/>
                  </a:cubicBezTo>
                  <a:cubicBezTo>
                    <a:pt x="750315" y="791377"/>
                    <a:pt x="730996" y="802410"/>
                    <a:pt x="709825" y="802410"/>
                  </a:cubicBezTo>
                  <a:cubicBezTo>
                    <a:pt x="688653" y="802410"/>
                    <a:pt x="669334" y="791377"/>
                    <a:pt x="658131" y="774095"/>
                  </a:cubicBezTo>
                  <a:cubicBezTo>
                    <a:pt x="668840" y="767043"/>
                    <a:pt x="676154" y="755917"/>
                    <a:pt x="678268" y="743248"/>
                  </a:cubicBezTo>
                  <a:close/>
                  <a:moveTo>
                    <a:pt x="864134" y="231465"/>
                  </a:moveTo>
                  <a:cubicBezTo>
                    <a:pt x="872652" y="231465"/>
                    <a:pt x="879565" y="238393"/>
                    <a:pt x="879565" y="246896"/>
                  </a:cubicBezTo>
                  <a:cubicBezTo>
                    <a:pt x="879565" y="255398"/>
                    <a:pt x="872652" y="262326"/>
                    <a:pt x="864134" y="262326"/>
                  </a:cubicBezTo>
                  <a:cubicBezTo>
                    <a:pt x="855616" y="262326"/>
                    <a:pt x="848703" y="255398"/>
                    <a:pt x="848703" y="246896"/>
                  </a:cubicBezTo>
                  <a:cubicBezTo>
                    <a:pt x="848703" y="238393"/>
                    <a:pt x="855616" y="231465"/>
                    <a:pt x="864134" y="231465"/>
                  </a:cubicBezTo>
                  <a:close/>
                  <a:moveTo>
                    <a:pt x="648101" y="208658"/>
                  </a:moveTo>
                  <a:lnTo>
                    <a:pt x="648101" y="197239"/>
                  </a:lnTo>
                  <a:cubicBezTo>
                    <a:pt x="713497" y="206837"/>
                    <a:pt x="771749" y="221851"/>
                    <a:pt x="818428" y="241109"/>
                  </a:cubicBezTo>
                  <a:cubicBezTo>
                    <a:pt x="818181" y="243038"/>
                    <a:pt x="817841" y="244920"/>
                    <a:pt x="817841" y="246896"/>
                  </a:cubicBezTo>
                  <a:cubicBezTo>
                    <a:pt x="817841" y="272418"/>
                    <a:pt x="838611" y="293188"/>
                    <a:pt x="864134" y="293188"/>
                  </a:cubicBezTo>
                  <a:cubicBezTo>
                    <a:pt x="874859" y="293188"/>
                    <a:pt x="884627" y="289377"/>
                    <a:pt x="892481" y="283220"/>
                  </a:cubicBezTo>
                  <a:cubicBezTo>
                    <a:pt x="909470" y="297447"/>
                    <a:pt x="925858" y="316921"/>
                    <a:pt x="925858" y="339481"/>
                  </a:cubicBezTo>
                  <a:cubicBezTo>
                    <a:pt x="925858" y="372241"/>
                    <a:pt x="890228" y="406436"/>
                    <a:pt x="827964" y="433888"/>
                  </a:cubicBezTo>
                  <a:cubicBezTo>
                    <a:pt x="797380" y="404168"/>
                    <a:pt x="755732" y="385774"/>
                    <a:pt x="709825" y="385774"/>
                  </a:cubicBezTo>
                  <a:cubicBezTo>
                    <a:pt x="658131" y="385774"/>
                    <a:pt x="610079" y="409245"/>
                    <a:pt x="577982" y="449072"/>
                  </a:cubicBezTo>
                  <a:cubicBezTo>
                    <a:pt x="553185" y="430987"/>
                    <a:pt x="524344" y="420247"/>
                    <a:pt x="493791" y="417531"/>
                  </a:cubicBezTo>
                  <a:lnTo>
                    <a:pt x="493791" y="339481"/>
                  </a:lnTo>
                  <a:lnTo>
                    <a:pt x="517277" y="339481"/>
                  </a:lnTo>
                  <a:lnTo>
                    <a:pt x="536951" y="311212"/>
                  </a:lnTo>
                  <a:lnTo>
                    <a:pt x="570853" y="317292"/>
                  </a:lnTo>
                  <a:lnTo>
                    <a:pt x="625880" y="262234"/>
                  </a:lnTo>
                  <a:lnTo>
                    <a:pt x="619800" y="228332"/>
                  </a:lnTo>
                  <a:close/>
                  <a:moveTo>
                    <a:pt x="339481" y="146934"/>
                  </a:moveTo>
                  <a:lnTo>
                    <a:pt x="370760" y="125161"/>
                  </a:lnTo>
                  <a:lnTo>
                    <a:pt x="364017" y="87648"/>
                  </a:lnTo>
                  <a:lnTo>
                    <a:pt x="396267" y="55413"/>
                  </a:lnTo>
                  <a:lnTo>
                    <a:pt x="433795" y="62141"/>
                  </a:lnTo>
                  <a:lnTo>
                    <a:pt x="455553" y="30862"/>
                  </a:lnTo>
                  <a:lnTo>
                    <a:pt x="501152" y="30862"/>
                  </a:lnTo>
                  <a:lnTo>
                    <a:pt x="522909" y="62141"/>
                  </a:lnTo>
                  <a:lnTo>
                    <a:pt x="560437" y="55413"/>
                  </a:lnTo>
                  <a:lnTo>
                    <a:pt x="592688" y="87648"/>
                  </a:lnTo>
                  <a:lnTo>
                    <a:pt x="585945" y="125161"/>
                  </a:lnTo>
                  <a:lnTo>
                    <a:pt x="617239" y="146934"/>
                  </a:lnTo>
                  <a:lnTo>
                    <a:pt x="617239" y="192532"/>
                  </a:lnTo>
                  <a:lnTo>
                    <a:pt x="585960" y="214305"/>
                  </a:lnTo>
                  <a:lnTo>
                    <a:pt x="592704" y="251818"/>
                  </a:lnTo>
                  <a:lnTo>
                    <a:pt x="560453" y="284053"/>
                  </a:lnTo>
                  <a:lnTo>
                    <a:pt x="522925" y="277325"/>
                  </a:lnTo>
                  <a:lnTo>
                    <a:pt x="501167" y="308619"/>
                  </a:lnTo>
                  <a:lnTo>
                    <a:pt x="455569" y="308619"/>
                  </a:lnTo>
                  <a:lnTo>
                    <a:pt x="433811" y="277341"/>
                  </a:lnTo>
                  <a:lnTo>
                    <a:pt x="396283" y="284069"/>
                  </a:lnTo>
                  <a:lnTo>
                    <a:pt x="364032" y="251833"/>
                  </a:lnTo>
                  <a:lnTo>
                    <a:pt x="370775" y="214321"/>
                  </a:lnTo>
                  <a:lnTo>
                    <a:pt x="339481" y="192548"/>
                  </a:lnTo>
                  <a:close/>
                  <a:moveTo>
                    <a:pt x="92586" y="231465"/>
                  </a:moveTo>
                  <a:cubicBezTo>
                    <a:pt x="101104" y="231465"/>
                    <a:pt x="108017" y="238393"/>
                    <a:pt x="108017" y="246896"/>
                  </a:cubicBezTo>
                  <a:cubicBezTo>
                    <a:pt x="108017" y="255398"/>
                    <a:pt x="101104" y="262326"/>
                    <a:pt x="92586" y="262326"/>
                  </a:cubicBezTo>
                  <a:cubicBezTo>
                    <a:pt x="84068" y="262326"/>
                    <a:pt x="77155" y="255398"/>
                    <a:pt x="77155" y="246896"/>
                  </a:cubicBezTo>
                  <a:cubicBezTo>
                    <a:pt x="77155" y="238393"/>
                    <a:pt x="84068" y="231465"/>
                    <a:pt x="92586" y="231465"/>
                  </a:cubicBezTo>
                  <a:close/>
                  <a:moveTo>
                    <a:pt x="30862" y="339481"/>
                  </a:moveTo>
                  <a:cubicBezTo>
                    <a:pt x="30862" y="316890"/>
                    <a:pt x="47280" y="297401"/>
                    <a:pt x="64224" y="283205"/>
                  </a:cubicBezTo>
                  <a:cubicBezTo>
                    <a:pt x="72078" y="289362"/>
                    <a:pt x="81846" y="293188"/>
                    <a:pt x="92586" y="293188"/>
                  </a:cubicBezTo>
                  <a:cubicBezTo>
                    <a:pt x="118109" y="293188"/>
                    <a:pt x="138879" y="272418"/>
                    <a:pt x="138879" y="246896"/>
                  </a:cubicBezTo>
                  <a:cubicBezTo>
                    <a:pt x="138879" y="244920"/>
                    <a:pt x="138539" y="243038"/>
                    <a:pt x="138292" y="241124"/>
                  </a:cubicBezTo>
                  <a:cubicBezTo>
                    <a:pt x="184971" y="221866"/>
                    <a:pt x="243223" y="206852"/>
                    <a:pt x="308619" y="197254"/>
                  </a:cubicBezTo>
                  <a:lnTo>
                    <a:pt x="308619" y="208673"/>
                  </a:lnTo>
                  <a:lnTo>
                    <a:pt x="336889" y="228347"/>
                  </a:lnTo>
                  <a:lnTo>
                    <a:pt x="330809" y="262249"/>
                  </a:lnTo>
                  <a:lnTo>
                    <a:pt x="385836" y="317307"/>
                  </a:lnTo>
                  <a:lnTo>
                    <a:pt x="419738" y="311227"/>
                  </a:lnTo>
                  <a:lnTo>
                    <a:pt x="439443" y="339481"/>
                  </a:lnTo>
                  <a:lnTo>
                    <a:pt x="462929" y="339481"/>
                  </a:lnTo>
                  <a:lnTo>
                    <a:pt x="462929" y="417485"/>
                  </a:lnTo>
                  <a:cubicBezTo>
                    <a:pt x="431774" y="420309"/>
                    <a:pt x="403103" y="431774"/>
                    <a:pt x="379154" y="449628"/>
                  </a:cubicBezTo>
                  <a:cubicBezTo>
                    <a:pt x="347042" y="409476"/>
                    <a:pt x="298821" y="385774"/>
                    <a:pt x="246896" y="385774"/>
                  </a:cubicBezTo>
                  <a:cubicBezTo>
                    <a:pt x="200988" y="385774"/>
                    <a:pt x="159340" y="404168"/>
                    <a:pt x="128756" y="433888"/>
                  </a:cubicBezTo>
                  <a:cubicBezTo>
                    <a:pt x="66446" y="406421"/>
                    <a:pt x="30862" y="372272"/>
                    <a:pt x="30862" y="339481"/>
                  </a:cubicBezTo>
                  <a:close/>
                  <a:moveTo>
                    <a:pt x="108017" y="669627"/>
                  </a:moveTo>
                  <a:lnTo>
                    <a:pt x="108017" y="555515"/>
                  </a:lnTo>
                  <a:cubicBezTo>
                    <a:pt x="108017" y="478946"/>
                    <a:pt x="170312" y="416636"/>
                    <a:pt x="246896" y="416636"/>
                  </a:cubicBezTo>
                  <a:cubicBezTo>
                    <a:pt x="289948" y="416636"/>
                    <a:pt x="329883" y="436604"/>
                    <a:pt x="356147" y="470290"/>
                  </a:cubicBezTo>
                  <a:cubicBezTo>
                    <a:pt x="338015" y="489748"/>
                    <a:pt x="324236" y="513481"/>
                    <a:pt x="316304" y="539822"/>
                  </a:cubicBezTo>
                  <a:cubicBezTo>
                    <a:pt x="294438" y="538556"/>
                    <a:pt x="273344" y="529267"/>
                    <a:pt x="257805" y="513743"/>
                  </a:cubicBezTo>
                  <a:lnTo>
                    <a:pt x="246896" y="502834"/>
                  </a:lnTo>
                  <a:lnTo>
                    <a:pt x="235986" y="513743"/>
                  </a:lnTo>
                  <a:cubicBezTo>
                    <a:pt x="219243" y="530486"/>
                    <a:pt x="196066" y="540084"/>
                    <a:pt x="172395" y="540084"/>
                  </a:cubicBezTo>
                  <a:lnTo>
                    <a:pt x="138879" y="540084"/>
                  </a:lnTo>
                  <a:lnTo>
                    <a:pt x="138879" y="612239"/>
                  </a:lnTo>
                  <a:cubicBezTo>
                    <a:pt x="138879" y="654273"/>
                    <a:pt x="156269" y="693082"/>
                    <a:pt x="185172" y="720889"/>
                  </a:cubicBezTo>
                  <a:lnTo>
                    <a:pt x="185172" y="735548"/>
                  </a:lnTo>
                  <a:cubicBezTo>
                    <a:pt x="185172" y="741782"/>
                    <a:pt x="181453" y="747384"/>
                    <a:pt x="175682" y="749791"/>
                  </a:cubicBezTo>
                  <a:lnTo>
                    <a:pt x="101227" y="780807"/>
                  </a:lnTo>
                  <a:cubicBezTo>
                    <a:pt x="89006" y="772675"/>
                    <a:pt x="77957" y="763818"/>
                    <a:pt x="70041" y="756951"/>
                  </a:cubicBezTo>
                  <a:cubicBezTo>
                    <a:pt x="94098" y="734576"/>
                    <a:pt x="108017" y="703097"/>
                    <a:pt x="108017" y="669627"/>
                  </a:cubicBezTo>
                  <a:close/>
                  <a:moveTo>
                    <a:pt x="32035" y="894996"/>
                  </a:moveTo>
                  <a:cubicBezTo>
                    <a:pt x="37312" y="860786"/>
                    <a:pt x="59918" y="831451"/>
                    <a:pt x="92586" y="817841"/>
                  </a:cubicBezTo>
                  <a:lnTo>
                    <a:pt x="166809" y="786918"/>
                  </a:lnTo>
                  <a:cubicBezTo>
                    <a:pt x="183150" y="815126"/>
                    <a:pt x="213549" y="833272"/>
                    <a:pt x="246896" y="833272"/>
                  </a:cubicBezTo>
                  <a:cubicBezTo>
                    <a:pt x="280242" y="833272"/>
                    <a:pt x="310641" y="815126"/>
                    <a:pt x="326982" y="786918"/>
                  </a:cubicBezTo>
                  <a:lnTo>
                    <a:pt x="359542" y="800482"/>
                  </a:lnTo>
                  <a:lnTo>
                    <a:pt x="312169" y="820218"/>
                  </a:lnTo>
                  <a:cubicBezTo>
                    <a:pt x="278097" y="834414"/>
                    <a:pt x="252713" y="861835"/>
                    <a:pt x="240198" y="894996"/>
                  </a:cubicBezTo>
                  <a:close/>
                  <a:moveTo>
                    <a:pt x="263499" y="925858"/>
                  </a:moveTo>
                  <a:cubicBezTo>
                    <a:pt x="268777" y="891648"/>
                    <a:pt x="291383" y="862313"/>
                    <a:pt x="324050" y="848703"/>
                  </a:cubicBezTo>
                  <a:lnTo>
                    <a:pt x="398273" y="817780"/>
                  </a:lnTo>
                  <a:cubicBezTo>
                    <a:pt x="414615" y="845987"/>
                    <a:pt x="445014" y="864134"/>
                    <a:pt x="478360" y="864134"/>
                  </a:cubicBezTo>
                  <a:cubicBezTo>
                    <a:pt x="511706" y="864134"/>
                    <a:pt x="542105" y="845987"/>
                    <a:pt x="558447" y="817780"/>
                  </a:cubicBezTo>
                  <a:lnTo>
                    <a:pt x="632670" y="848703"/>
                  </a:lnTo>
                  <a:cubicBezTo>
                    <a:pt x="665337" y="862313"/>
                    <a:pt x="687943" y="891648"/>
                    <a:pt x="693221" y="925858"/>
                  </a:cubicBezTo>
                  <a:close/>
                  <a:moveTo>
                    <a:pt x="716506" y="894996"/>
                  </a:moveTo>
                  <a:cubicBezTo>
                    <a:pt x="704007" y="861835"/>
                    <a:pt x="678623" y="834414"/>
                    <a:pt x="644536" y="820218"/>
                  </a:cubicBezTo>
                  <a:lnTo>
                    <a:pt x="597163" y="800482"/>
                  </a:lnTo>
                  <a:lnTo>
                    <a:pt x="629722" y="786918"/>
                  </a:lnTo>
                  <a:cubicBezTo>
                    <a:pt x="646079" y="815126"/>
                    <a:pt x="676478" y="833272"/>
                    <a:pt x="709825" y="833272"/>
                  </a:cubicBezTo>
                  <a:cubicBezTo>
                    <a:pt x="743171" y="833272"/>
                    <a:pt x="773570" y="815126"/>
                    <a:pt x="789911" y="786918"/>
                  </a:cubicBezTo>
                  <a:lnTo>
                    <a:pt x="864134" y="817841"/>
                  </a:lnTo>
                  <a:cubicBezTo>
                    <a:pt x="896802" y="831451"/>
                    <a:pt x="919408" y="860786"/>
                    <a:pt x="924685" y="894996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8" name="十字形 47">
            <a:extLst>
              <a:ext uri="{FF2B5EF4-FFF2-40B4-BE49-F238E27FC236}">
                <a16:creationId xmlns:a16="http://schemas.microsoft.com/office/drawing/2014/main" xmlns="" id="{AE6E053D-D4E9-4F12-B133-FB4881DB816B}"/>
              </a:ext>
            </a:extLst>
          </p:cNvPr>
          <p:cNvSpPr/>
          <p:nvPr/>
        </p:nvSpPr>
        <p:spPr>
          <a:xfrm rot="2631412">
            <a:off x="5966360" y="3830742"/>
            <a:ext cx="280865" cy="280865"/>
          </a:xfrm>
          <a:prstGeom prst="plus">
            <a:avLst>
              <a:gd name="adj" fmla="val 44475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774A380F-9216-4492-BA02-BF70A4DBDE6E}"/>
              </a:ext>
            </a:extLst>
          </p:cNvPr>
          <p:cNvGrpSpPr/>
          <p:nvPr/>
        </p:nvGrpSpPr>
        <p:grpSpPr>
          <a:xfrm>
            <a:off x="9089397" y="2875439"/>
            <a:ext cx="412649" cy="2173184"/>
            <a:chOff x="9089397" y="2875548"/>
            <a:chExt cx="412649" cy="2173184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xmlns="" id="{6E0DF01F-FA4D-4E96-A075-560D96929CBA}"/>
                </a:ext>
              </a:extLst>
            </p:cNvPr>
            <p:cNvSpPr/>
            <p:nvPr/>
          </p:nvSpPr>
          <p:spPr>
            <a:xfrm>
              <a:off x="9089397" y="2875548"/>
              <a:ext cx="103752" cy="1037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xmlns="" id="{C2373C4D-C1EF-4ADF-9FD9-D69B958BBDFF}"/>
                </a:ext>
              </a:extLst>
            </p:cNvPr>
            <p:cNvSpPr/>
            <p:nvPr/>
          </p:nvSpPr>
          <p:spPr>
            <a:xfrm>
              <a:off x="9089397" y="4944980"/>
              <a:ext cx="103752" cy="1037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xmlns="" id="{5281DBCE-CB70-4209-9A6B-A1F53A2492B1}"/>
                </a:ext>
              </a:extLst>
            </p:cNvPr>
            <p:cNvSpPr/>
            <p:nvPr/>
          </p:nvSpPr>
          <p:spPr>
            <a:xfrm>
              <a:off x="9398294" y="4255170"/>
              <a:ext cx="103752" cy="1037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xmlns="" id="{3573A9F9-8271-4A97-97C0-C3FEDCBEB596}"/>
                </a:ext>
              </a:extLst>
            </p:cNvPr>
            <p:cNvSpPr/>
            <p:nvPr/>
          </p:nvSpPr>
          <p:spPr>
            <a:xfrm>
              <a:off x="9398294" y="3565359"/>
              <a:ext cx="103752" cy="1037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A6B9DA24-D4BE-4567-BECB-B069C8B24A8B}"/>
              </a:ext>
            </a:extLst>
          </p:cNvPr>
          <p:cNvGrpSpPr/>
          <p:nvPr/>
        </p:nvGrpSpPr>
        <p:grpSpPr>
          <a:xfrm flipH="1">
            <a:off x="2610892" y="2875439"/>
            <a:ext cx="412649" cy="2173184"/>
            <a:chOff x="9089397" y="2875548"/>
            <a:chExt cx="412649" cy="2173184"/>
          </a:xfrm>
        </p:grpSpPr>
        <p:sp>
          <p:nvSpPr>
            <p:cNvPr id="55" name="椭圆 54">
              <a:extLst>
                <a:ext uri="{FF2B5EF4-FFF2-40B4-BE49-F238E27FC236}">
                  <a16:creationId xmlns:a16="http://schemas.microsoft.com/office/drawing/2014/main" xmlns="" id="{892AD0CE-12C0-4536-B5FC-37F47C5AB71B}"/>
                </a:ext>
              </a:extLst>
            </p:cNvPr>
            <p:cNvSpPr/>
            <p:nvPr/>
          </p:nvSpPr>
          <p:spPr>
            <a:xfrm>
              <a:off x="9089397" y="2875548"/>
              <a:ext cx="103752" cy="1037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xmlns="" id="{B56DBC8B-E0A7-43EE-A874-407F9488C7DF}"/>
                </a:ext>
              </a:extLst>
            </p:cNvPr>
            <p:cNvSpPr/>
            <p:nvPr/>
          </p:nvSpPr>
          <p:spPr>
            <a:xfrm>
              <a:off x="9089397" y="4944980"/>
              <a:ext cx="103752" cy="1037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xmlns="" id="{02939F3B-C06F-40D4-8B65-58EDDC439571}"/>
                </a:ext>
              </a:extLst>
            </p:cNvPr>
            <p:cNvSpPr/>
            <p:nvPr/>
          </p:nvSpPr>
          <p:spPr>
            <a:xfrm>
              <a:off x="9398294" y="4255170"/>
              <a:ext cx="103752" cy="1037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xmlns="" id="{68A635A0-F347-495C-B1C2-850155CBDADD}"/>
                </a:ext>
              </a:extLst>
            </p:cNvPr>
            <p:cNvSpPr/>
            <p:nvPr/>
          </p:nvSpPr>
          <p:spPr>
            <a:xfrm>
              <a:off x="9398294" y="3565359"/>
              <a:ext cx="103752" cy="1037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xmlns="" id="{CAEC00D9-2E73-4C60-8D9D-49F020A74B78}"/>
              </a:ext>
            </a:extLst>
          </p:cNvPr>
          <p:cNvGrpSpPr/>
          <p:nvPr/>
        </p:nvGrpSpPr>
        <p:grpSpPr>
          <a:xfrm>
            <a:off x="9260548" y="2744705"/>
            <a:ext cx="1293110" cy="2432636"/>
            <a:chOff x="9260548" y="2744705"/>
            <a:chExt cx="1293110" cy="2432636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A45349C9-746B-44BB-BAAC-175664C39220}"/>
                </a:ext>
              </a:extLst>
            </p:cNvPr>
            <p:cNvSpPr txBox="1"/>
            <p:nvPr/>
          </p:nvSpPr>
          <p:spPr>
            <a:xfrm>
              <a:off x="9260548" y="2744705"/>
              <a:ext cx="1005403" cy="362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xmlns="" id="{72FF1BD3-E389-48A5-99A0-A857F1769464}"/>
                </a:ext>
              </a:extLst>
            </p:cNvPr>
            <p:cNvSpPr txBox="1"/>
            <p:nvPr/>
          </p:nvSpPr>
          <p:spPr>
            <a:xfrm>
              <a:off x="9260548" y="4814549"/>
              <a:ext cx="1005403" cy="362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xmlns="" id="{648D2EDC-D750-4AD2-95C5-5D224B457041}"/>
                </a:ext>
              </a:extLst>
            </p:cNvPr>
            <p:cNvSpPr txBox="1"/>
            <p:nvPr/>
          </p:nvSpPr>
          <p:spPr>
            <a:xfrm>
              <a:off x="9548255" y="4116119"/>
              <a:ext cx="1005403" cy="362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xmlns="" id="{8F5F6A86-B17A-4DB5-BE8A-77918063CF6D}"/>
                </a:ext>
              </a:extLst>
            </p:cNvPr>
            <p:cNvSpPr txBox="1"/>
            <p:nvPr/>
          </p:nvSpPr>
          <p:spPr>
            <a:xfrm>
              <a:off x="9548255" y="3392488"/>
              <a:ext cx="1005403" cy="362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xmlns="" id="{CA34E282-4475-47C4-B86B-78E104B880B7}"/>
              </a:ext>
            </a:extLst>
          </p:cNvPr>
          <p:cNvGrpSpPr/>
          <p:nvPr/>
        </p:nvGrpSpPr>
        <p:grpSpPr>
          <a:xfrm flipH="1">
            <a:off x="1557154" y="2744705"/>
            <a:ext cx="1293110" cy="2432636"/>
            <a:chOff x="729683" y="2744705"/>
            <a:chExt cx="1293110" cy="2432636"/>
          </a:xfrm>
        </p:grpSpPr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xmlns="" id="{67F7FC3A-DDB5-4AFE-8E55-C1D2B93063C8}"/>
                </a:ext>
              </a:extLst>
            </p:cNvPr>
            <p:cNvSpPr txBox="1"/>
            <p:nvPr/>
          </p:nvSpPr>
          <p:spPr>
            <a:xfrm>
              <a:off x="729683" y="2744705"/>
              <a:ext cx="1005403" cy="362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xmlns="" id="{CB51FA36-829B-421C-B1BC-3F4F664DFAC6}"/>
                </a:ext>
              </a:extLst>
            </p:cNvPr>
            <p:cNvSpPr txBox="1"/>
            <p:nvPr/>
          </p:nvSpPr>
          <p:spPr>
            <a:xfrm>
              <a:off x="729683" y="4814549"/>
              <a:ext cx="1005403" cy="362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xmlns="" id="{3C406C31-044B-4E8D-9624-3D83F9AAEA33}"/>
                </a:ext>
              </a:extLst>
            </p:cNvPr>
            <p:cNvSpPr txBox="1"/>
            <p:nvPr/>
          </p:nvSpPr>
          <p:spPr>
            <a:xfrm>
              <a:off x="1017390" y="4116119"/>
              <a:ext cx="1005403" cy="362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xmlns="" id="{BB90ED62-F654-48F6-9313-67D6DF614112}"/>
                </a:ext>
              </a:extLst>
            </p:cNvPr>
            <p:cNvSpPr txBox="1"/>
            <p:nvPr/>
          </p:nvSpPr>
          <p:spPr>
            <a:xfrm>
              <a:off x="1017390" y="3392488"/>
              <a:ext cx="1005403" cy="362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</a:t>
              </a:r>
              <a:endPara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xmlns="" id="{5D92A04B-13AF-498E-B29B-F0B8BE6E108B}"/>
              </a:ext>
            </a:extLst>
          </p:cNvPr>
          <p:cNvGrpSpPr/>
          <p:nvPr/>
        </p:nvGrpSpPr>
        <p:grpSpPr>
          <a:xfrm>
            <a:off x="2989048" y="384154"/>
            <a:ext cx="6211460" cy="1091247"/>
            <a:chOff x="2989048" y="384154"/>
            <a:chExt cx="6211460" cy="1091247"/>
          </a:xfrm>
        </p:grpSpPr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xmlns="" id="{E17151AC-A32B-42F6-B4DA-D6D15EDA0B8C}"/>
                </a:ext>
              </a:extLst>
            </p:cNvPr>
            <p:cNvSpPr txBox="1"/>
            <p:nvPr/>
          </p:nvSpPr>
          <p:spPr>
            <a:xfrm>
              <a:off x="4599008" y="384154"/>
              <a:ext cx="29806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>
                  <a:gradFill>
                    <a:gsLst>
                      <a:gs pos="4100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产品与服务</a:t>
              </a:r>
            </a:p>
          </p:txBody>
        </p: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xmlns="" id="{EABFEB70-6ADE-427A-A60D-61D7E6AE839C}"/>
                </a:ext>
              </a:extLst>
            </p:cNvPr>
            <p:cNvSpPr txBox="1"/>
            <p:nvPr/>
          </p:nvSpPr>
          <p:spPr>
            <a:xfrm>
              <a:off x="4979505" y="1198402"/>
              <a:ext cx="22329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PRODUCTS AND SERVICES</a:t>
              </a:r>
            </a:p>
          </p:txBody>
        </p:sp>
        <p:grpSp>
          <p:nvGrpSpPr>
            <p:cNvPr id="87" name="PA-组合 46">
              <a:extLst>
                <a:ext uri="{FF2B5EF4-FFF2-40B4-BE49-F238E27FC236}">
                  <a16:creationId xmlns:a16="http://schemas.microsoft.com/office/drawing/2014/main" xmlns="" id="{7ADC49DB-3AA7-427A-AA63-55889557C8F1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7446286" y="836908"/>
              <a:ext cx="1754222" cy="150645"/>
              <a:chOff x="8482277" y="995021"/>
              <a:chExt cx="1754222" cy="150645"/>
            </a:xfrm>
          </p:grpSpPr>
          <p:cxnSp>
            <p:nvCxnSpPr>
              <p:cNvPr id="96" name="PA-直接连接符 47">
                <a:extLst>
                  <a:ext uri="{FF2B5EF4-FFF2-40B4-BE49-F238E27FC236}">
                    <a16:creationId xmlns:a16="http://schemas.microsoft.com/office/drawing/2014/main" xmlns="" id="{00260838-D3FA-438C-A083-E9EBA4E8CA34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PA-直接连接符 48">
                <a:extLst>
                  <a:ext uri="{FF2B5EF4-FFF2-40B4-BE49-F238E27FC236}">
                    <a16:creationId xmlns:a16="http://schemas.microsoft.com/office/drawing/2014/main" xmlns="" id="{99D6E52B-D84B-4FA9-9DED-A2E0FF316F55}"/>
                  </a:ext>
                </a:extLst>
              </p:cNvPr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PA-直接连接符 49">
                <a:extLst>
                  <a:ext uri="{FF2B5EF4-FFF2-40B4-BE49-F238E27FC236}">
                    <a16:creationId xmlns:a16="http://schemas.microsoft.com/office/drawing/2014/main" xmlns="" id="{35727E77-1576-41D1-B6DF-67DE38E5B1A6}"/>
                  </a:ext>
                </a:extLst>
              </p:cNvPr>
              <p:cNvCxnSpPr>
                <a:cxnSpLocks/>
              </p:cNvCxnSpPr>
              <p:nvPr>
                <p:custDataLst>
                  <p:tags r:id="rId12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PA-梯形 87">
                <a:extLst>
                  <a:ext uri="{FF2B5EF4-FFF2-40B4-BE49-F238E27FC236}">
                    <a16:creationId xmlns:a16="http://schemas.microsoft.com/office/drawing/2014/main" xmlns="" id="{F01E181E-C093-4C78-AFFF-38A9BCAF0546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PA-梯形 51">
                <a:extLst>
                  <a:ext uri="{FF2B5EF4-FFF2-40B4-BE49-F238E27FC236}">
                    <a16:creationId xmlns:a16="http://schemas.microsoft.com/office/drawing/2014/main" xmlns="" id="{F39A873F-D9BB-4712-83AC-2E605E23AC89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PA-矩形 52">
                <a:extLst>
                  <a:ext uri="{FF2B5EF4-FFF2-40B4-BE49-F238E27FC236}">
                    <a16:creationId xmlns:a16="http://schemas.microsoft.com/office/drawing/2014/main" xmlns="" id="{A84D549D-4951-4716-A7A1-CC48700FC757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PA-矩形 53">
                <a:extLst>
                  <a:ext uri="{FF2B5EF4-FFF2-40B4-BE49-F238E27FC236}">
                    <a16:creationId xmlns:a16="http://schemas.microsoft.com/office/drawing/2014/main" xmlns="" id="{F67E8979-C01A-40B3-98B9-63741EB7865A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8" name="PA-组合 60">
              <a:extLst>
                <a:ext uri="{FF2B5EF4-FFF2-40B4-BE49-F238E27FC236}">
                  <a16:creationId xmlns:a16="http://schemas.microsoft.com/office/drawing/2014/main" xmlns="" id="{1A3BF6B0-5AC8-404B-9141-B9ED8116304E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 flipH="1">
              <a:off x="2989048" y="836908"/>
              <a:ext cx="1754222" cy="150645"/>
              <a:chOff x="8482277" y="995021"/>
              <a:chExt cx="1754222" cy="150645"/>
            </a:xfrm>
          </p:grpSpPr>
          <p:cxnSp>
            <p:nvCxnSpPr>
              <p:cNvPr id="89" name="PA-直接连接符 69">
                <a:extLst>
                  <a:ext uri="{FF2B5EF4-FFF2-40B4-BE49-F238E27FC236}">
                    <a16:creationId xmlns:a16="http://schemas.microsoft.com/office/drawing/2014/main" xmlns="" id="{5851B910-9215-4295-B6FB-9E0EB9A65DF4}"/>
                  </a:ext>
                </a:extLst>
              </p:cNvPr>
              <p:cNvCxnSpPr>
                <a:cxnSpLocks/>
              </p:cNvCxnSpPr>
              <p:nvPr>
                <p:custDataLst>
                  <p:tags r:id="rId3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PA-直接连接符 70">
                <a:extLst>
                  <a:ext uri="{FF2B5EF4-FFF2-40B4-BE49-F238E27FC236}">
                    <a16:creationId xmlns:a16="http://schemas.microsoft.com/office/drawing/2014/main" xmlns="" id="{669430C2-73B5-4F5E-ADD0-003601C654DD}"/>
                  </a:ext>
                </a:extLst>
              </p:cNvPr>
              <p:cNvCxnSpPr>
                <a:cxnSpLocks/>
              </p:cNvCxnSpPr>
              <p:nvPr>
                <p:custDataLst>
                  <p:tags r:id="rId4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PA-直接连接符 75">
                <a:extLst>
                  <a:ext uri="{FF2B5EF4-FFF2-40B4-BE49-F238E27FC236}">
                    <a16:creationId xmlns:a16="http://schemas.microsoft.com/office/drawing/2014/main" xmlns="" id="{E3EAD709-7FEA-44D5-8422-DC1297DF0D68}"/>
                  </a:ext>
                </a:extLst>
              </p:cNvPr>
              <p:cNvCxnSpPr>
                <a:cxnSpLocks/>
              </p:cNvCxnSpPr>
              <p:nvPr>
                <p:custDataLst>
                  <p:tags r:id="rId5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PA-梯形 87">
                <a:extLst>
                  <a:ext uri="{FF2B5EF4-FFF2-40B4-BE49-F238E27FC236}">
                    <a16:creationId xmlns:a16="http://schemas.microsoft.com/office/drawing/2014/main" xmlns="" id="{CF737A34-2BA1-4A94-AA4C-88B40CE34794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PA-梯形 77">
                <a:extLst>
                  <a:ext uri="{FF2B5EF4-FFF2-40B4-BE49-F238E27FC236}">
                    <a16:creationId xmlns:a16="http://schemas.microsoft.com/office/drawing/2014/main" xmlns="" id="{735DD46D-8A3F-4E77-9CEA-7C9E738C7C88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PA-矩形 78">
                <a:extLst>
                  <a:ext uri="{FF2B5EF4-FFF2-40B4-BE49-F238E27FC236}">
                    <a16:creationId xmlns:a16="http://schemas.microsoft.com/office/drawing/2014/main" xmlns="" id="{06F0DECC-6354-4A8D-9EDD-54310ECDA801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5" name="PA-矩形 79">
                <a:extLst>
                  <a:ext uri="{FF2B5EF4-FFF2-40B4-BE49-F238E27FC236}">
                    <a16:creationId xmlns:a16="http://schemas.microsoft.com/office/drawing/2014/main" xmlns="" id="{01C3C71D-A776-4FA0-A3FA-B90352DF2BC7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10341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493DB550-FDF6-4074-9991-D9018EE19D29}"/>
              </a:ext>
            </a:extLst>
          </p:cNvPr>
          <p:cNvGrpSpPr/>
          <p:nvPr/>
        </p:nvGrpSpPr>
        <p:grpSpPr>
          <a:xfrm>
            <a:off x="7960728" y="4217475"/>
            <a:ext cx="2733250" cy="1819698"/>
            <a:chOff x="7852650" y="3945321"/>
            <a:chExt cx="2733250" cy="1819698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xmlns="" id="{CFDE58C8-4EB1-4338-88E1-1565B555CB28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1819698"/>
              <a:chOff x="7852650" y="3945321"/>
              <a:chExt cx="2733250" cy="1819698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xmlns="" id="{BDC9A734-A8D0-4120-951E-BB93F1D98F92}"/>
                  </a:ext>
                </a:extLst>
              </p:cNvPr>
              <p:cNvSpPr/>
              <p:nvPr/>
            </p:nvSpPr>
            <p:spPr>
              <a:xfrm>
                <a:off x="7852650" y="3945321"/>
                <a:ext cx="2733250" cy="1819698"/>
              </a:xfrm>
              <a:prstGeom prst="rect">
                <a:avLst/>
              </a:prstGeom>
              <a:solidFill>
                <a:schemeClr val="tx2"/>
              </a:solidFill>
              <a:ln w="0"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xmlns="" id="{4B5BCEFE-E38D-4929-A267-3C40BC4783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alphaModFix amt="18000"/>
                <a:extLst>
                  <a:ext uri="{BEBA8EAE-BF5A-486C-A8C5-ECC9F3942E4B}">
                    <a14:imgProps xmlns:a14="http://schemas.microsoft.com/office/drawing/2010/main">
                      <a14:imgLayer r:embed="rId19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331" t="21700" r="6547" b="27044"/>
              <a:stretch>
                <a:fillRect/>
              </a:stretch>
            </p:blipFill>
            <p:spPr>
              <a:xfrm>
                <a:off x="7852650" y="3945321"/>
                <a:ext cx="2733250" cy="1819698"/>
              </a:xfrm>
              <a:custGeom>
                <a:avLst/>
                <a:gdLst>
                  <a:gd name="connsiteX0" fmla="*/ 0 w 2733250"/>
                  <a:gd name="connsiteY0" fmla="*/ 0 h 1819698"/>
                  <a:gd name="connsiteX1" fmla="*/ 2733250 w 2733250"/>
                  <a:gd name="connsiteY1" fmla="*/ 0 h 1819698"/>
                  <a:gd name="connsiteX2" fmla="*/ 2733250 w 2733250"/>
                  <a:gd name="connsiteY2" fmla="*/ 1819698 h 1819698"/>
                  <a:gd name="connsiteX3" fmla="*/ 0 w 2733250"/>
                  <a:gd name="connsiteY3" fmla="*/ 1819698 h 1819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33250" h="1819698">
                    <a:moveTo>
                      <a:pt x="0" y="0"/>
                    </a:moveTo>
                    <a:lnTo>
                      <a:pt x="2733250" y="0"/>
                    </a:lnTo>
                    <a:lnTo>
                      <a:pt x="2733250" y="1819698"/>
                    </a:lnTo>
                    <a:lnTo>
                      <a:pt x="0" y="1819698"/>
                    </a:lnTo>
                    <a:close/>
                  </a:path>
                </a:pathLst>
              </a:custGeom>
            </p:spPr>
          </p:pic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4CA3BCE9-8E87-41E2-ACD6-AFD6FD426E90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67664"/>
              <a:chOff x="7852650" y="3945321"/>
              <a:chExt cx="2733250" cy="67664"/>
            </a:xfrm>
          </p:grpSpPr>
          <p:sp>
            <p:nvSpPr>
              <p:cNvPr id="36" name="L 形 35">
                <a:extLst>
                  <a:ext uri="{FF2B5EF4-FFF2-40B4-BE49-F238E27FC236}">
                    <a16:creationId xmlns:a16="http://schemas.microsoft.com/office/drawing/2014/main" xmlns="" id="{3A3775B5-E9E7-4E21-ABF6-0B0EB1F31CD6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L 形 36">
                <a:extLst>
                  <a:ext uri="{FF2B5EF4-FFF2-40B4-BE49-F238E27FC236}">
                    <a16:creationId xmlns:a16="http://schemas.microsoft.com/office/drawing/2014/main" xmlns="" id="{81EF58B9-E4AB-4BFF-97F5-73D0814115DF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xmlns="" id="{CC8BC30C-B894-48B4-BFD8-631A13059DD3}"/>
                </a:ext>
              </a:extLst>
            </p:cNvPr>
            <p:cNvGrpSpPr/>
            <p:nvPr/>
          </p:nvGrpSpPr>
          <p:grpSpPr>
            <a:xfrm flipV="1">
              <a:off x="7852650" y="5697355"/>
              <a:ext cx="2733250" cy="67664"/>
              <a:chOff x="7852650" y="3945321"/>
              <a:chExt cx="2733250" cy="67664"/>
            </a:xfrm>
          </p:grpSpPr>
          <p:sp>
            <p:nvSpPr>
              <p:cNvPr id="40" name="L 形 39">
                <a:extLst>
                  <a:ext uri="{FF2B5EF4-FFF2-40B4-BE49-F238E27FC236}">
                    <a16:creationId xmlns:a16="http://schemas.microsoft.com/office/drawing/2014/main" xmlns="" id="{D911F032-75B2-409C-9224-AFC5F6A4B21F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L 形 40">
                <a:extLst>
                  <a:ext uri="{FF2B5EF4-FFF2-40B4-BE49-F238E27FC236}">
                    <a16:creationId xmlns:a16="http://schemas.microsoft.com/office/drawing/2014/main" xmlns="" id="{C5E545BB-4358-4FEB-9C51-2B235AE39A7F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04E3F83F-FCCD-4E0A-85B7-2F527015301E}"/>
              </a:ext>
            </a:extLst>
          </p:cNvPr>
          <p:cNvGrpSpPr/>
          <p:nvPr/>
        </p:nvGrpSpPr>
        <p:grpSpPr>
          <a:xfrm>
            <a:off x="7960728" y="1840296"/>
            <a:ext cx="2733250" cy="1819698"/>
            <a:chOff x="7852650" y="3945321"/>
            <a:chExt cx="2733250" cy="1819698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xmlns="" id="{DE770359-27D0-49A8-8D2D-74C9CE1C25F0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1819698"/>
              <a:chOff x="7852650" y="3945321"/>
              <a:chExt cx="2733250" cy="1819698"/>
            </a:xfrm>
          </p:grpSpPr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xmlns="" id="{6C555022-AB25-49DF-9F6F-D700ED1408BC}"/>
                  </a:ext>
                </a:extLst>
              </p:cNvPr>
              <p:cNvSpPr/>
              <p:nvPr/>
            </p:nvSpPr>
            <p:spPr>
              <a:xfrm>
                <a:off x="7852650" y="3945321"/>
                <a:ext cx="2733250" cy="1819698"/>
              </a:xfrm>
              <a:prstGeom prst="rect">
                <a:avLst/>
              </a:prstGeom>
              <a:solidFill>
                <a:schemeClr val="tx2"/>
              </a:solidFill>
              <a:ln w="0"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52" name="图片 51">
                <a:extLst>
                  <a:ext uri="{FF2B5EF4-FFF2-40B4-BE49-F238E27FC236}">
                    <a16:creationId xmlns:a16="http://schemas.microsoft.com/office/drawing/2014/main" xmlns="" id="{1C1030E9-6E26-4505-8ADB-EE0560A683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alphaModFix amt="18000"/>
                <a:extLst>
                  <a:ext uri="{BEBA8EAE-BF5A-486C-A8C5-ECC9F3942E4B}">
                    <a14:imgProps xmlns:a14="http://schemas.microsoft.com/office/drawing/2010/main">
                      <a14:imgLayer r:embed="rId19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331" t="21700" r="6547" b="27044"/>
              <a:stretch>
                <a:fillRect/>
              </a:stretch>
            </p:blipFill>
            <p:spPr>
              <a:xfrm>
                <a:off x="7852650" y="3945321"/>
                <a:ext cx="2733250" cy="1819698"/>
              </a:xfrm>
              <a:custGeom>
                <a:avLst/>
                <a:gdLst>
                  <a:gd name="connsiteX0" fmla="*/ 0 w 2733250"/>
                  <a:gd name="connsiteY0" fmla="*/ 0 h 1819698"/>
                  <a:gd name="connsiteX1" fmla="*/ 2733250 w 2733250"/>
                  <a:gd name="connsiteY1" fmla="*/ 0 h 1819698"/>
                  <a:gd name="connsiteX2" fmla="*/ 2733250 w 2733250"/>
                  <a:gd name="connsiteY2" fmla="*/ 1819698 h 1819698"/>
                  <a:gd name="connsiteX3" fmla="*/ 0 w 2733250"/>
                  <a:gd name="connsiteY3" fmla="*/ 1819698 h 1819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33250" h="1819698">
                    <a:moveTo>
                      <a:pt x="0" y="0"/>
                    </a:moveTo>
                    <a:lnTo>
                      <a:pt x="2733250" y="0"/>
                    </a:lnTo>
                    <a:lnTo>
                      <a:pt x="2733250" y="1819698"/>
                    </a:lnTo>
                    <a:lnTo>
                      <a:pt x="0" y="1819698"/>
                    </a:lnTo>
                    <a:close/>
                  </a:path>
                </a:pathLst>
              </a:custGeom>
            </p:spPr>
          </p:pic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xmlns="" id="{0E499602-3B55-4503-911E-758451AEC6CB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67664"/>
              <a:chOff x="7852650" y="3945321"/>
              <a:chExt cx="2733250" cy="67664"/>
            </a:xfrm>
          </p:grpSpPr>
          <p:sp>
            <p:nvSpPr>
              <p:cNvPr id="49" name="L 形 48">
                <a:extLst>
                  <a:ext uri="{FF2B5EF4-FFF2-40B4-BE49-F238E27FC236}">
                    <a16:creationId xmlns:a16="http://schemas.microsoft.com/office/drawing/2014/main" xmlns="" id="{F7DE67E8-3089-4FFC-81A0-E3B576ECF3CC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L 形 49">
                <a:extLst>
                  <a:ext uri="{FF2B5EF4-FFF2-40B4-BE49-F238E27FC236}">
                    <a16:creationId xmlns:a16="http://schemas.microsoft.com/office/drawing/2014/main" xmlns="" id="{49E3F61C-D9E5-4664-8817-C10467B67A29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xmlns="" id="{E2BA35BA-6419-469E-99D9-23B91D82CBAE}"/>
                </a:ext>
              </a:extLst>
            </p:cNvPr>
            <p:cNvGrpSpPr/>
            <p:nvPr/>
          </p:nvGrpSpPr>
          <p:grpSpPr>
            <a:xfrm flipV="1">
              <a:off x="7852650" y="5697355"/>
              <a:ext cx="2733250" cy="67664"/>
              <a:chOff x="7852650" y="3945321"/>
              <a:chExt cx="2733250" cy="67664"/>
            </a:xfrm>
          </p:grpSpPr>
          <p:sp>
            <p:nvSpPr>
              <p:cNvPr id="47" name="L 形 46">
                <a:extLst>
                  <a:ext uri="{FF2B5EF4-FFF2-40B4-BE49-F238E27FC236}">
                    <a16:creationId xmlns:a16="http://schemas.microsoft.com/office/drawing/2014/main" xmlns="" id="{B268DD86-BFB7-4DAC-877F-AA05CC302989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L 形 47">
                <a:extLst>
                  <a:ext uri="{FF2B5EF4-FFF2-40B4-BE49-F238E27FC236}">
                    <a16:creationId xmlns:a16="http://schemas.microsoft.com/office/drawing/2014/main" xmlns="" id="{028710AF-6337-40A4-9958-74B0859DCBF8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EF58069A-E423-49B8-A9D4-7799612AAA6B}"/>
              </a:ext>
            </a:extLst>
          </p:cNvPr>
          <p:cNvGrpSpPr/>
          <p:nvPr/>
        </p:nvGrpSpPr>
        <p:grpSpPr>
          <a:xfrm>
            <a:off x="4729375" y="3028885"/>
            <a:ext cx="2733250" cy="1819698"/>
            <a:chOff x="7852650" y="3945321"/>
            <a:chExt cx="2733250" cy="1819698"/>
          </a:xfrm>
        </p:grpSpPr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xmlns="" id="{18970304-1C78-4D28-8D3A-7AFB319837A6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1819698"/>
              <a:chOff x="7852650" y="3945321"/>
              <a:chExt cx="2733250" cy="1819698"/>
            </a:xfrm>
          </p:grpSpPr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xmlns="" id="{04E70E24-E5B8-4CAC-ABCC-1C452C3FB827}"/>
                  </a:ext>
                </a:extLst>
              </p:cNvPr>
              <p:cNvSpPr/>
              <p:nvPr/>
            </p:nvSpPr>
            <p:spPr>
              <a:xfrm>
                <a:off x="7852650" y="3945321"/>
                <a:ext cx="2733250" cy="1819698"/>
              </a:xfrm>
              <a:prstGeom prst="rect">
                <a:avLst/>
              </a:prstGeom>
              <a:solidFill>
                <a:schemeClr val="tx2"/>
              </a:solidFill>
              <a:ln w="0"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62" name="图片 61">
                <a:extLst>
                  <a:ext uri="{FF2B5EF4-FFF2-40B4-BE49-F238E27FC236}">
                    <a16:creationId xmlns:a16="http://schemas.microsoft.com/office/drawing/2014/main" xmlns="" id="{0C27EF23-3174-4602-AF3E-8375294EDD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alphaModFix amt="18000"/>
                <a:extLst>
                  <a:ext uri="{BEBA8EAE-BF5A-486C-A8C5-ECC9F3942E4B}">
                    <a14:imgProps xmlns:a14="http://schemas.microsoft.com/office/drawing/2010/main">
                      <a14:imgLayer r:embed="rId19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331" t="21700" r="6547" b="27044"/>
              <a:stretch>
                <a:fillRect/>
              </a:stretch>
            </p:blipFill>
            <p:spPr>
              <a:xfrm>
                <a:off x="7852650" y="3945321"/>
                <a:ext cx="2733250" cy="1819698"/>
              </a:xfrm>
              <a:custGeom>
                <a:avLst/>
                <a:gdLst>
                  <a:gd name="connsiteX0" fmla="*/ 0 w 2733250"/>
                  <a:gd name="connsiteY0" fmla="*/ 0 h 1819698"/>
                  <a:gd name="connsiteX1" fmla="*/ 2733250 w 2733250"/>
                  <a:gd name="connsiteY1" fmla="*/ 0 h 1819698"/>
                  <a:gd name="connsiteX2" fmla="*/ 2733250 w 2733250"/>
                  <a:gd name="connsiteY2" fmla="*/ 1819698 h 1819698"/>
                  <a:gd name="connsiteX3" fmla="*/ 0 w 2733250"/>
                  <a:gd name="connsiteY3" fmla="*/ 1819698 h 1819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33250" h="1819698">
                    <a:moveTo>
                      <a:pt x="0" y="0"/>
                    </a:moveTo>
                    <a:lnTo>
                      <a:pt x="2733250" y="0"/>
                    </a:lnTo>
                    <a:lnTo>
                      <a:pt x="2733250" y="1819698"/>
                    </a:lnTo>
                    <a:lnTo>
                      <a:pt x="0" y="1819698"/>
                    </a:lnTo>
                    <a:close/>
                  </a:path>
                </a:pathLst>
              </a:custGeom>
              <a:ln>
                <a:solidFill>
                  <a:schemeClr val="accent1"/>
                </a:solidFill>
              </a:ln>
            </p:spPr>
          </p:pic>
        </p:grp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xmlns="" id="{8D1BBE21-3044-4095-9C24-F63F5DE6B14B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67664"/>
              <a:chOff x="7852650" y="3945321"/>
              <a:chExt cx="2733250" cy="67664"/>
            </a:xfrm>
          </p:grpSpPr>
          <p:sp>
            <p:nvSpPr>
              <p:cNvPr id="59" name="L 形 58">
                <a:extLst>
                  <a:ext uri="{FF2B5EF4-FFF2-40B4-BE49-F238E27FC236}">
                    <a16:creationId xmlns:a16="http://schemas.microsoft.com/office/drawing/2014/main" xmlns="" id="{805F5E91-BCEE-4D07-AE80-059101917AC8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L 形 59">
                <a:extLst>
                  <a:ext uri="{FF2B5EF4-FFF2-40B4-BE49-F238E27FC236}">
                    <a16:creationId xmlns:a16="http://schemas.microsoft.com/office/drawing/2014/main" xmlns="" id="{A80D0B03-BED1-4506-A034-C2D5D7F2F4AD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xmlns="" id="{C17D1B66-9B56-4B2B-93BD-44D9A1E79F7B}"/>
                </a:ext>
              </a:extLst>
            </p:cNvPr>
            <p:cNvGrpSpPr/>
            <p:nvPr/>
          </p:nvGrpSpPr>
          <p:grpSpPr>
            <a:xfrm flipV="1">
              <a:off x="7852650" y="5697355"/>
              <a:ext cx="2733250" cy="67664"/>
              <a:chOff x="7852650" y="3945321"/>
              <a:chExt cx="2733250" cy="67664"/>
            </a:xfrm>
          </p:grpSpPr>
          <p:sp>
            <p:nvSpPr>
              <p:cNvPr id="57" name="L 形 56">
                <a:extLst>
                  <a:ext uri="{FF2B5EF4-FFF2-40B4-BE49-F238E27FC236}">
                    <a16:creationId xmlns:a16="http://schemas.microsoft.com/office/drawing/2014/main" xmlns="" id="{67494C5F-44FD-466B-988A-6E261032BCD9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L 形 57">
                <a:extLst>
                  <a:ext uri="{FF2B5EF4-FFF2-40B4-BE49-F238E27FC236}">
                    <a16:creationId xmlns:a16="http://schemas.microsoft.com/office/drawing/2014/main" xmlns="" id="{EA2B5555-65FF-42A5-A18E-74C33437C258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xmlns="" id="{4360255A-0159-41DC-B2E3-04EE5F0B6F4D}"/>
              </a:ext>
            </a:extLst>
          </p:cNvPr>
          <p:cNvGrpSpPr/>
          <p:nvPr/>
        </p:nvGrpSpPr>
        <p:grpSpPr>
          <a:xfrm>
            <a:off x="1527472" y="4217475"/>
            <a:ext cx="2733250" cy="1819698"/>
            <a:chOff x="7852650" y="3945321"/>
            <a:chExt cx="2733250" cy="1819698"/>
          </a:xfrm>
        </p:grpSpPr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xmlns="" id="{E37767BA-036A-49C2-8236-71B491481192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1819698"/>
              <a:chOff x="7852650" y="3945321"/>
              <a:chExt cx="2733250" cy="1819698"/>
            </a:xfrm>
          </p:grpSpPr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xmlns="" id="{6D971D6B-910E-4F0A-9FD0-339B01A1FDC5}"/>
                  </a:ext>
                </a:extLst>
              </p:cNvPr>
              <p:cNvSpPr/>
              <p:nvPr/>
            </p:nvSpPr>
            <p:spPr>
              <a:xfrm>
                <a:off x="7852650" y="3945321"/>
                <a:ext cx="2733250" cy="1819698"/>
              </a:xfrm>
              <a:prstGeom prst="rect">
                <a:avLst/>
              </a:prstGeom>
              <a:solidFill>
                <a:schemeClr val="tx2"/>
              </a:solidFill>
              <a:ln w="0"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72" name="图片 71">
                <a:extLst>
                  <a:ext uri="{FF2B5EF4-FFF2-40B4-BE49-F238E27FC236}">
                    <a16:creationId xmlns:a16="http://schemas.microsoft.com/office/drawing/2014/main" xmlns="" id="{0703FD0E-A71D-4512-901F-B575B9DD56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alphaModFix amt="18000"/>
                <a:extLst>
                  <a:ext uri="{BEBA8EAE-BF5A-486C-A8C5-ECC9F3942E4B}">
                    <a14:imgProps xmlns:a14="http://schemas.microsoft.com/office/drawing/2010/main">
                      <a14:imgLayer r:embed="rId19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331" t="21700" r="6547" b="27044"/>
              <a:stretch>
                <a:fillRect/>
              </a:stretch>
            </p:blipFill>
            <p:spPr>
              <a:xfrm>
                <a:off x="7852650" y="3945321"/>
                <a:ext cx="2733250" cy="1819698"/>
              </a:xfrm>
              <a:custGeom>
                <a:avLst/>
                <a:gdLst>
                  <a:gd name="connsiteX0" fmla="*/ 0 w 2733250"/>
                  <a:gd name="connsiteY0" fmla="*/ 0 h 1819698"/>
                  <a:gd name="connsiteX1" fmla="*/ 2733250 w 2733250"/>
                  <a:gd name="connsiteY1" fmla="*/ 0 h 1819698"/>
                  <a:gd name="connsiteX2" fmla="*/ 2733250 w 2733250"/>
                  <a:gd name="connsiteY2" fmla="*/ 1819698 h 1819698"/>
                  <a:gd name="connsiteX3" fmla="*/ 0 w 2733250"/>
                  <a:gd name="connsiteY3" fmla="*/ 1819698 h 1819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33250" h="1819698">
                    <a:moveTo>
                      <a:pt x="0" y="0"/>
                    </a:moveTo>
                    <a:lnTo>
                      <a:pt x="2733250" y="0"/>
                    </a:lnTo>
                    <a:lnTo>
                      <a:pt x="2733250" y="1819698"/>
                    </a:lnTo>
                    <a:lnTo>
                      <a:pt x="0" y="1819698"/>
                    </a:lnTo>
                    <a:close/>
                  </a:path>
                </a:pathLst>
              </a:custGeom>
            </p:spPr>
          </p:pic>
        </p:grp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xmlns="" id="{7F6EC4DC-A82E-4F3F-AF60-41B96E369712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67664"/>
              <a:chOff x="7852650" y="3945321"/>
              <a:chExt cx="2733250" cy="67664"/>
            </a:xfrm>
          </p:grpSpPr>
          <p:sp>
            <p:nvSpPr>
              <p:cNvPr id="69" name="L 形 68">
                <a:extLst>
                  <a:ext uri="{FF2B5EF4-FFF2-40B4-BE49-F238E27FC236}">
                    <a16:creationId xmlns:a16="http://schemas.microsoft.com/office/drawing/2014/main" xmlns="" id="{555DC6B8-BB18-45A6-9ECA-5DBFA1F20339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L 形 69">
                <a:extLst>
                  <a:ext uri="{FF2B5EF4-FFF2-40B4-BE49-F238E27FC236}">
                    <a16:creationId xmlns:a16="http://schemas.microsoft.com/office/drawing/2014/main" xmlns="" id="{C17CFAE5-93D5-44D9-9F17-AB356A1CCBA3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xmlns="" id="{949B74E3-4C61-485C-814F-7459613249DB}"/>
                </a:ext>
              </a:extLst>
            </p:cNvPr>
            <p:cNvGrpSpPr/>
            <p:nvPr/>
          </p:nvGrpSpPr>
          <p:grpSpPr>
            <a:xfrm flipV="1">
              <a:off x="7852650" y="5697355"/>
              <a:ext cx="2733250" cy="67664"/>
              <a:chOff x="7852650" y="3945321"/>
              <a:chExt cx="2733250" cy="67664"/>
            </a:xfrm>
          </p:grpSpPr>
          <p:sp>
            <p:nvSpPr>
              <p:cNvPr id="67" name="L 形 66">
                <a:extLst>
                  <a:ext uri="{FF2B5EF4-FFF2-40B4-BE49-F238E27FC236}">
                    <a16:creationId xmlns:a16="http://schemas.microsoft.com/office/drawing/2014/main" xmlns="" id="{A18C455B-289A-4758-B204-70FAE6DA38FE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L 形 67">
                <a:extLst>
                  <a:ext uri="{FF2B5EF4-FFF2-40B4-BE49-F238E27FC236}">
                    <a16:creationId xmlns:a16="http://schemas.microsoft.com/office/drawing/2014/main" xmlns="" id="{A6BA1570-A7FB-4D32-9D1C-894E088714CE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xmlns="" id="{B5273814-FF0C-45FD-9B95-1AB30C78F0B3}"/>
              </a:ext>
            </a:extLst>
          </p:cNvPr>
          <p:cNvGrpSpPr/>
          <p:nvPr/>
        </p:nvGrpSpPr>
        <p:grpSpPr>
          <a:xfrm>
            <a:off x="1527472" y="1840296"/>
            <a:ext cx="2733250" cy="1819698"/>
            <a:chOff x="7852650" y="3945321"/>
            <a:chExt cx="2733250" cy="1819698"/>
          </a:xfrm>
        </p:grpSpPr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xmlns="" id="{14B512F1-2ED7-45FF-8AAF-B23977FEDE6B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1819698"/>
              <a:chOff x="7852650" y="3945321"/>
              <a:chExt cx="2733250" cy="1819698"/>
            </a:xfrm>
          </p:grpSpPr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xmlns="" id="{AEF439E5-49DD-4FB9-9894-1030B150A9FD}"/>
                  </a:ext>
                </a:extLst>
              </p:cNvPr>
              <p:cNvSpPr/>
              <p:nvPr/>
            </p:nvSpPr>
            <p:spPr>
              <a:xfrm>
                <a:off x="7852650" y="3945321"/>
                <a:ext cx="2733250" cy="1819698"/>
              </a:xfrm>
              <a:prstGeom prst="rect">
                <a:avLst/>
              </a:prstGeom>
              <a:solidFill>
                <a:schemeClr val="tx2"/>
              </a:solidFill>
              <a:ln w="0"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82" name="图片 81">
                <a:extLst>
                  <a:ext uri="{FF2B5EF4-FFF2-40B4-BE49-F238E27FC236}">
                    <a16:creationId xmlns:a16="http://schemas.microsoft.com/office/drawing/2014/main" xmlns="" id="{BA876528-2F29-4CEF-862C-291D8DFE8F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alphaModFix amt="18000"/>
                <a:extLst>
                  <a:ext uri="{BEBA8EAE-BF5A-486C-A8C5-ECC9F3942E4B}">
                    <a14:imgProps xmlns:a14="http://schemas.microsoft.com/office/drawing/2010/main">
                      <a14:imgLayer r:embed="rId19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331" t="21700" r="6547" b="27044"/>
              <a:stretch>
                <a:fillRect/>
              </a:stretch>
            </p:blipFill>
            <p:spPr>
              <a:xfrm>
                <a:off x="7852650" y="3945321"/>
                <a:ext cx="2733250" cy="1819698"/>
              </a:xfrm>
              <a:custGeom>
                <a:avLst/>
                <a:gdLst>
                  <a:gd name="connsiteX0" fmla="*/ 0 w 2733250"/>
                  <a:gd name="connsiteY0" fmla="*/ 0 h 1819698"/>
                  <a:gd name="connsiteX1" fmla="*/ 2733250 w 2733250"/>
                  <a:gd name="connsiteY1" fmla="*/ 0 h 1819698"/>
                  <a:gd name="connsiteX2" fmla="*/ 2733250 w 2733250"/>
                  <a:gd name="connsiteY2" fmla="*/ 1819698 h 1819698"/>
                  <a:gd name="connsiteX3" fmla="*/ 0 w 2733250"/>
                  <a:gd name="connsiteY3" fmla="*/ 1819698 h 1819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33250" h="1819698">
                    <a:moveTo>
                      <a:pt x="0" y="0"/>
                    </a:moveTo>
                    <a:lnTo>
                      <a:pt x="2733250" y="0"/>
                    </a:lnTo>
                    <a:lnTo>
                      <a:pt x="2733250" y="1819698"/>
                    </a:lnTo>
                    <a:lnTo>
                      <a:pt x="0" y="1819698"/>
                    </a:lnTo>
                    <a:close/>
                  </a:path>
                </a:pathLst>
              </a:custGeom>
            </p:spPr>
          </p:pic>
        </p:grp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xmlns="" id="{18D98AEF-B9FC-4467-ACF4-97F81F4C0AFA}"/>
                </a:ext>
              </a:extLst>
            </p:cNvPr>
            <p:cNvGrpSpPr/>
            <p:nvPr/>
          </p:nvGrpSpPr>
          <p:grpSpPr>
            <a:xfrm>
              <a:off x="7852650" y="3945321"/>
              <a:ext cx="2733250" cy="67664"/>
              <a:chOff x="7852650" y="3945321"/>
              <a:chExt cx="2733250" cy="67664"/>
            </a:xfrm>
          </p:grpSpPr>
          <p:sp>
            <p:nvSpPr>
              <p:cNvPr id="79" name="L 形 78">
                <a:extLst>
                  <a:ext uri="{FF2B5EF4-FFF2-40B4-BE49-F238E27FC236}">
                    <a16:creationId xmlns:a16="http://schemas.microsoft.com/office/drawing/2014/main" xmlns="" id="{714883BC-9DA8-4927-B0C8-F3DBFFBD94B4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L 形 79">
                <a:extLst>
                  <a:ext uri="{FF2B5EF4-FFF2-40B4-BE49-F238E27FC236}">
                    <a16:creationId xmlns:a16="http://schemas.microsoft.com/office/drawing/2014/main" xmlns="" id="{32661E9F-DB90-4576-8DE2-3B98A56F5725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xmlns="" id="{096D9581-07B3-4331-A335-041A6060E4EB}"/>
                </a:ext>
              </a:extLst>
            </p:cNvPr>
            <p:cNvGrpSpPr/>
            <p:nvPr/>
          </p:nvGrpSpPr>
          <p:grpSpPr>
            <a:xfrm flipV="1">
              <a:off x="7852650" y="5697355"/>
              <a:ext cx="2733250" cy="67664"/>
              <a:chOff x="7852650" y="3945321"/>
              <a:chExt cx="2733250" cy="67664"/>
            </a:xfrm>
          </p:grpSpPr>
          <p:sp>
            <p:nvSpPr>
              <p:cNvPr id="77" name="L 形 76">
                <a:extLst>
                  <a:ext uri="{FF2B5EF4-FFF2-40B4-BE49-F238E27FC236}">
                    <a16:creationId xmlns:a16="http://schemas.microsoft.com/office/drawing/2014/main" xmlns="" id="{9AE5B777-22D1-473F-8889-0A8CF288A80B}"/>
                  </a:ext>
                </a:extLst>
              </p:cNvPr>
              <p:cNvSpPr/>
              <p:nvPr/>
            </p:nvSpPr>
            <p:spPr>
              <a:xfrm flipV="1">
                <a:off x="7852650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L 形 77">
                <a:extLst>
                  <a:ext uri="{FF2B5EF4-FFF2-40B4-BE49-F238E27FC236}">
                    <a16:creationId xmlns:a16="http://schemas.microsoft.com/office/drawing/2014/main" xmlns="" id="{1FA4480F-2718-48F5-BAE1-B0F95ECED25D}"/>
                  </a:ext>
                </a:extLst>
              </p:cNvPr>
              <p:cNvSpPr/>
              <p:nvPr/>
            </p:nvSpPr>
            <p:spPr>
              <a:xfrm flipH="1" flipV="1">
                <a:off x="10518236" y="3945321"/>
                <a:ext cx="67664" cy="67664"/>
              </a:xfrm>
              <a:prstGeom prst="corner">
                <a:avLst>
                  <a:gd name="adj1" fmla="val 26290"/>
                  <a:gd name="adj2" fmla="val 2629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83" name="图形 12">
            <a:extLst>
              <a:ext uri="{FF2B5EF4-FFF2-40B4-BE49-F238E27FC236}">
                <a16:creationId xmlns:a16="http://schemas.microsoft.com/office/drawing/2014/main" xmlns="" id="{2A4B8376-6232-43DC-A098-FFF1D7FE8660}"/>
              </a:ext>
            </a:extLst>
          </p:cNvPr>
          <p:cNvGrpSpPr/>
          <p:nvPr/>
        </p:nvGrpSpPr>
        <p:grpSpPr>
          <a:xfrm>
            <a:off x="2643138" y="2166985"/>
            <a:ext cx="501918" cy="501918"/>
            <a:chOff x="7644561" y="818148"/>
            <a:chExt cx="1020698" cy="1020698"/>
          </a:xfrm>
          <a:gradFill flip="none" rotWithShape="1">
            <a:gsLst>
              <a:gs pos="50000">
                <a:schemeClr val="bg1"/>
              </a:gs>
              <a:gs pos="100000">
                <a:schemeClr val="accent1"/>
              </a:gs>
            </a:gsLst>
            <a:lin ang="5400000" scaled="1"/>
            <a:tileRect/>
          </a:gradFill>
        </p:grpSpPr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xmlns="" id="{3E6D224E-7E05-4CC9-824A-5C3A2407ACDF}"/>
                </a:ext>
              </a:extLst>
            </p:cNvPr>
            <p:cNvSpPr/>
            <p:nvPr/>
          </p:nvSpPr>
          <p:spPr>
            <a:xfrm>
              <a:off x="8270150" y="1442860"/>
              <a:ext cx="181968" cy="181968"/>
            </a:xfrm>
            <a:custGeom>
              <a:avLst/>
              <a:gdLst>
                <a:gd name="connsiteX0" fmla="*/ 115240 w 181968"/>
                <a:gd name="connsiteY0" fmla="*/ 149042 h 181968"/>
                <a:gd name="connsiteX1" fmla="*/ 32926 w 181968"/>
                <a:gd name="connsiteY1" fmla="*/ 66728 h 181968"/>
                <a:gd name="connsiteX2" fmla="*/ 48207 w 181968"/>
                <a:gd name="connsiteY2" fmla="*/ 19099 h 181968"/>
                <a:gd name="connsiteX3" fmla="*/ 21383 w 181968"/>
                <a:gd name="connsiteY3" fmla="*/ 0 h 181968"/>
                <a:gd name="connsiteX4" fmla="*/ 0 w 181968"/>
                <a:gd name="connsiteY4" fmla="*/ 66728 h 181968"/>
                <a:gd name="connsiteX5" fmla="*/ 115240 w 181968"/>
                <a:gd name="connsiteY5" fmla="*/ 181968 h 181968"/>
                <a:gd name="connsiteX6" fmla="*/ 181968 w 181968"/>
                <a:gd name="connsiteY6" fmla="*/ 160585 h 181968"/>
                <a:gd name="connsiteX7" fmla="*/ 162869 w 181968"/>
                <a:gd name="connsiteY7" fmla="*/ 133761 h 181968"/>
                <a:gd name="connsiteX8" fmla="*/ 115240 w 181968"/>
                <a:gd name="connsiteY8" fmla="*/ 149042 h 18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68" h="181968">
                  <a:moveTo>
                    <a:pt x="115240" y="149042"/>
                  </a:moveTo>
                  <a:cubicBezTo>
                    <a:pt x="69854" y="149042"/>
                    <a:pt x="32926" y="112114"/>
                    <a:pt x="32926" y="66728"/>
                  </a:cubicBezTo>
                  <a:cubicBezTo>
                    <a:pt x="32926" y="49607"/>
                    <a:pt x="38206" y="33144"/>
                    <a:pt x="48207" y="19099"/>
                  </a:cubicBezTo>
                  <a:lnTo>
                    <a:pt x="21383" y="0"/>
                  </a:lnTo>
                  <a:cubicBezTo>
                    <a:pt x="7396" y="19663"/>
                    <a:pt x="0" y="42725"/>
                    <a:pt x="0" y="66728"/>
                  </a:cubicBezTo>
                  <a:cubicBezTo>
                    <a:pt x="0" y="130256"/>
                    <a:pt x="51712" y="181968"/>
                    <a:pt x="115240" y="181968"/>
                  </a:cubicBezTo>
                  <a:cubicBezTo>
                    <a:pt x="139243" y="181968"/>
                    <a:pt x="162305" y="174572"/>
                    <a:pt x="181968" y="160585"/>
                  </a:cubicBezTo>
                  <a:lnTo>
                    <a:pt x="162869" y="133761"/>
                  </a:lnTo>
                  <a:cubicBezTo>
                    <a:pt x="148824" y="143762"/>
                    <a:pt x="132362" y="149042"/>
                    <a:pt x="115240" y="149042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xmlns="" id="{A63FD38C-5052-4C45-AE1C-055E5314C53F}"/>
                </a:ext>
              </a:extLst>
            </p:cNvPr>
            <p:cNvSpPr/>
            <p:nvPr/>
          </p:nvSpPr>
          <p:spPr>
            <a:xfrm>
              <a:off x="7644561" y="818148"/>
              <a:ext cx="1020698" cy="1020698"/>
            </a:xfrm>
            <a:custGeom>
              <a:avLst/>
              <a:gdLst>
                <a:gd name="connsiteX0" fmla="*/ 872532 w 1020698"/>
                <a:gd name="connsiteY0" fmla="*/ 362183 h 1020698"/>
                <a:gd name="connsiteX1" fmla="*/ 872532 w 1020698"/>
                <a:gd name="connsiteY1" fmla="*/ 312795 h 1020698"/>
                <a:gd name="connsiteX2" fmla="*/ 806681 w 1020698"/>
                <a:gd name="connsiteY2" fmla="*/ 246943 h 1020698"/>
                <a:gd name="connsiteX3" fmla="*/ 806681 w 1020698"/>
                <a:gd name="connsiteY3" fmla="*/ 181092 h 1020698"/>
                <a:gd name="connsiteX4" fmla="*/ 757292 w 1020698"/>
                <a:gd name="connsiteY4" fmla="*/ 181092 h 1020698"/>
                <a:gd name="connsiteX5" fmla="*/ 757292 w 1020698"/>
                <a:gd name="connsiteY5" fmla="*/ 148166 h 1020698"/>
                <a:gd name="connsiteX6" fmla="*/ 790218 w 1020698"/>
                <a:gd name="connsiteY6" fmla="*/ 148166 h 1020698"/>
                <a:gd name="connsiteX7" fmla="*/ 790218 w 1020698"/>
                <a:gd name="connsiteY7" fmla="*/ 49389 h 1020698"/>
                <a:gd name="connsiteX8" fmla="*/ 691441 w 1020698"/>
                <a:gd name="connsiteY8" fmla="*/ 49389 h 1020698"/>
                <a:gd name="connsiteX9" fmla="*/ 691441 w 1020698"/>
                <a:gd name="connsiteY9" fmla="*/ 148166 h 1020698"/>
                <a:gd name="connsiteX10" fmla="*/ 724366 w 1020698"/>
                <a:gd name="connsiteY10" fmla="*/ 148166 h 1020698"/>
                <a:gd name="connsiteX11" fmla="*/ 724366 w 1020698"/>
                <a:gd name="connsiteY11" fmla="*/ 181092 h 1020698"/>
                <a:gd name="connsiteX12" fmla="*/ 674978 w 1020698"/>
                <a:gd name="connsiteY12" fmla="*/ 181092 h 1020698"/>
                <a:gd name="connsiteX13" fmla="*/ 674978 w 1020698"/>
                <a:gd name="connsiteY13" fmla="*/ 362183 h 1020698"/>
                <a:gd name="connsiteX14" fmla="*/ 642052 w 1020698"/>
                <a:gd name="connsiteY14" fmla="*/ 362183 h 1020698"/>
                <a:gd name="connsiteX15" fmla="*/ 642052 w 1020698"/>
                <a:gd name="connsiteY15" fmla="*/ 272329 h 1020698"/>
                <a:gd name="connsiteX16" fmla="*/ 587021 w 1020698"/>
                <a:gd name="connsiteY16" fmla="*/ 207370 h 1020698"/>
                <a:gd name="connsiteX17" fmla="*/ 543275 w 1020698"/>
                <a:gd name="connsiteY17" fmla="*/ 200071 h 1020698"/>
                <a:gd name="connsiteX18" fmla="*/ 543275 w 1020698"/>
                <a:gd name="connsiteY18" fmla="*/ 181092 h 1020698"/>
                <a:gd name="connsiteX19" fmla="*/ 542769 w 1020698"/>
                <a:gd name="connsiteY19" fmla="*/ 181092 h 1020698"/>
                <a:gd name="connsiteX20" fmla="*/ 576201 w 1020698"/>
                <a:gd name="connsiteY20" fmla="*/ 115240 h 1020698"/>
                <a:gd name="connsiteX21" fmla="*/ 576201 w 1020698"/>
                <a:gd name="connsiteY21" fmla="*/ 82314 h 1020698"/>
                <a:gd name="connsiteX22" fmla="*/ 493886 w 1020698"/>
                <a:gd name="connsiteY22" fmla="*/ 0 h 1020698"/>
                <a:gd name="connsiteX23" fmla="*/ 411572 w 1020698"/>
                <a:gd name="connsiteY23" fmla="*/ 82314 h 1020698"/>
                <a:gd name="connsiteX24" fmla="*/ 411572 w 1020698"/>
                <a:gd name="connsiteY24" fmla="*/ 115240 h 1020698"/>
                <a:gd name="connsiteX25" fmla="*/ 445004 w 1020698"/>
                <a:gd name="connsiteY25" fmla="*/ 181092 h 1020698"/>
                <a:gd name="connsiteX26" fmla="*/ 444498 w 1020698"/>
                <a:gd name="connsiteY26" fmla="*/ 181092 h 1020698"/>
                <a:gd name="connsiteX27" fmla="*/ 444498 w 1020698"/>
                <a:gd name="connsiteY27" fmla="*/ 200071 h 1020698"/>
                <a:gd name="connsiteX28" fmla="*/ 400752 w 1020698"/>
                <a:gd name="connsiteY28" fmla="*/ 207370 h 1020698"/>
                <a:gd name="connsiteX29" fmla="*/ 345720 w 1020698"/>
                <a:gd name="connsiteY29" fmla="*/ 272329 h 1020698"/>
                <a:gd name="connsiteX30" fmla="*/ 345720 w 1020698"/>
                <a:gd name="connsiteY30" fmla="*/ 362183 h 1020698"/>
                <a:gd name="connsiteX31" fmla="*/ 329257 w 1020698"/>
                <a:gd name="connsiteY31" fmla="*/ 362183 h 1020698"/>
                <a:gd name="connsiteX32" fmla="*/ 329257 w 1020698"/>
                <a:gd name="connsiteY32" fmla="*/ 272329 h 1020698"/>
                <a:gd name="connsiteX33" fmla="*/ 274226 w 1020698"/>
                <a:gd name="connsiteY33" fmla="*/ 207370 h 1020698"/>
                <a:gd name="connsiteX34" fmla="*/ 230480 w 1020698"/>
                <a:gd name="connsiteY34" fmla="*/ 200071 h 1020698"/>
                <a:gd name="connsiteX35" fmla="*/ 230480 w 1020698"/>
                <a:gd name="connsiteY35" fmla="*/ 181092 h 1020698"/>
                <a:gd name="connsiteX36" fmla="*/ 229974 w 1020698"/>
                <a:gd name="connsiteY36" fmla="*/ 181092 h 1020698"/>
                <a:gd name="connsiteX37" fmla="*/ 263406 w 1020698"/>
                <a:gd name="connsiteY37" fmla="*/ 115240 h 1020698"/>
                <a:gd name="connsiteX38" fmla="*/ 263406 w 1020698"/>
                <a:gd name="connsiteY38" fmla="*/ 82314 h 1020698"/>
                <a:gd name="connsiteX39" fmla="*/ 181092 w 1020698"/>
                <a:gd name="connsiteY39" fmla="*/ 0 h 1020698"/>
                <a:gd name="connsiteX40" fmla="*/ 98777 w 1020698"/>
                <a:gd name="connsiteY40" fmla="*/ 82314 h 1020698"/>
                <a:gd name="connsiteX41" fmla="*/ 98777 w 1020698"/>
                <a:gd name="connsiteY41" fmla="*/ 115240 h 1020698"/>
                <a:gd name="connsiteX42" fmla="*/ 132209 w 1020698"/>
                <a:gd name="connsiteY42" fmla="*/ 181092 h 1020698"/>
                <a:gd name="connsiteX43" fmla="*/ 131703 w 1020698"/>
                <a:gd name="connsiteY43" fmla="*/ 181092 h 1020698"/>
                <a:gd name="connsiteX44" fmla="*/ 131703 w 1020698"/>
                <a:gd name="connsiteY44" fmla="*/ 200071 h 1020698"/>
                <a:gd name="connsiteX45" fmla="*/ 87957 w 1020698"/>
                <a:gd name="connsiteY45" fmla="*/ 207370 h 1020698"/>
                <a:gd name="connsiteX46" fmla="*/ 32926 w 1020698"/>
                <a:gd name="connsiteY46" fmla="*/ 272329 h 1020698"/>
                <a:gd name="connsiteX47" fmla="*/ 32926 w 1020698"/>
                <a:gd name="connsiteY47" fmla="*/ 362183 h 1020698"/>
                <a:gd name="connsiteX48" fmla="*/ 0 w 1020698"/>
                <a:gd name="connsiteY48" fmla="*/ 362183 h 1020698"/>
                <a:gd name="connsiteX49" fmla="*/ 0 w 1020698"/>
                <a:gd name="connsiteY49" fmla="*/ 1020698 h 1020698"/>
                <a:gd name="connsiteX50" fmla="*/ 1020698 w 1020698"/>
                <a:gd name="connsiteY50" fmla="*/ 1020698 h 1020698"/>
                <a:gd name="connsiteX51" fmla="*/ 1020698 w 1020698"/>
                <a:gd name="connsiteY51" fmla="*/ 362183 h 1020698"/>
                <a:gd name="connsiteX52" fmla="*/ 724366 w 1020698"/>
                <a:gd name="connsiteY52" fmla="*/ 82314 h 1020698"/>
                <a:gd name="connsiteX53" fmla="*/ 757292 w 1020698"/>
                <a:gd name="connsiteY53" fmla="*/ 82314 h 1020698"/>
                <a:gd name="connsiteX54" fmla="*/ 757292 w 1020698"/>
                <a:gd name="connsiteY54" fmla="*/ 115240 h 1020698"/>
                <a:gd name="connsiteX55" fmla="*/ 724366 w 1020698"/>
                <a:gd name="connsiteY55" fmla="*/ 115240 h 1020698"/>
                <a:gd name="connsiteX56" fmla="*/ 773755 w 1020698"/>
                <a:gd name="connsiteY56" fmla="*/ 214017 h 1020698"/>
                <a:gd name="connsiteX57" fmla="*/ 773755 w 1020698"/>
                <a:gd name="connsiteY57" fmla="*/ 246943 h 1020698"/>
                <a:gd name="connsiteX58" fmla="*/ 707903 w 1020698"/>
                <a:gd name="connsiteY58" fmla="*/ 246943 h 1020698"/>
                <a:gd name="connsiteX59" fmla="*/ 707903 w 1020698"/>
                <a:gd name="connsiteY59" fmla="*/ 214017 h 1020698"/>
                <a:gd name="connsiteX60" fmla="*/ 868071 w 1020698"/>
                <a:gd name="connsiteY60" fmla="*/ 615847 h 1020698"/>
                <a:gd name="connsiteX61" fmla="*/ 884268 w 1020698"/>
                <a:gd name="connsiteY61" fmla="*/ 654930 h 1020698"/>
                <a:gd name="connsiteX62" fmla="*/ 886824 w 1020698"/>
                <a:gd name="connsiteY62" fmla="*/ 664987 h 1020698"/>
                <a:gd name="connsiteX63" fmla="*/ 921921 w 1020698"/>
                <a:gd name="connsiteY63" fmla="*/ 671996 h 1020698"/>
                <a:gd name="connsiteX64" fmla="*/ 921921 w 1020698"/>
                <a:gd name="connsiteY64" fmla="*/ 710869 h 1020698"/>
                <a:gd name="connsiteX65" fmla="*/ 886824 w 1020698"/>
                <a:gd name="connsiteY65" fmla="*/ 717880 h 1020698"/>
                <a:gd name="connsiteX66" fmla="*/ 884268 w 1020698"/>
                <a:gd name="connsiteY66" fmla="*/ 727935 h 1020698"/>
                <a:gd name="connsiteX67" fmla="*/ 868071 w 1020698"/>
                <a:gd name="connsiteY67" fmla="*/ 767020 h 1020698"/>
                <a:gd name="connsiteX68" fmla="*/ 862774 w 1020698"/>
                <a:gd name="connsiteY68" fmla="*/ 775926 h 1020698"/>
                <a:gd name="connsiteX69" fmla="*/ 882620 w 1020698"/>
                <a:gd name="connsiteY69" fmla="*/ 805740 h 1020698"/>
                <a:gd name="connsiteX70" fmla="*/ 855145 w 1020698"/>
                <a:gd name="connsiteY70" fmla="*/ 833217 h 1020698"/>
                <a:gd name="connsiteX71" fmla="*/ 825331 w 1020698"/>
                <a:gd name="connsiteY71" fmla="*/ 813361 h 1020698"/>
                <a:gd name="connsiteX72" fmla="*/ 816423 w 1020698"/>
                <a:gd name="connsiteY72" fmla="*/ 818666 h 1020698"/>
                <a:gd name="connsiteX73" fmla="*/ 777340 w 1020698"/>
                <a:gd name="connsiteY73" fmla="*/ 834863 h 1020698"/>
                <a:gd name="connsiteX74" fmla="*/ 767283 w 1020698"/>
                <a:gd name="connsiteY74" fmla="*/ 837421 h 1020698"/>
                <a:gd name="connsiteX75" fmla="*/ 760274 w 1020698"/>
                <a:gd name="connsiteY75" fmla="*/ 872532 h 1020698"/>
                <a:gd name="connsiteX76" fmla="*/ 721401 w 1020698"/>
                <a:gd name="connsiteY76" fmla="*/ 872532 h 1020698"/>
                <a:gd name="connsiteX77" fmla="*/ 714390 w 1020698"/>
                <a:gd name="connsiteY77" fmla="*/ 837435 h 1020698"/>
                <a:gd name="connsiteX78" fmla="*/ 704335 w 1020698"/>
                <a:gd name="connsiteY78" fmla="*/ 834880 h 1020698"/>
                <a:gd name="connsiteX79" fmla="*/ 665250 w 1020698"/>
                <a:gd name="connsiteY79" fmla="*/ 818682 h 1020698"/>
                <a:gd name="connsiteX80" fmla="*/ 656344 w 1020698"/>
                <a:gd name="connsiteY80" fmla="*/ 813385 h 1020698"/>
                <a:gd name="connsiteX81" fmla="*/ 626530 w 1020698"/>
                <a:gd name="connsiteY81" fmla="*/ 833231 h 1020698"/>
                <a:gd name="connsiteX82" fmla="*/ 599053 w 1020698"/>
                <a:gd name="connsiteY82" fmla="*/ 805757 h 1020698"/>
                <a:gd name="connsiteX83" fmla="*/ 618909 w 1020698"/>
                <a:gd name="connsiteY83" fmla="*/ 775942 h 1020698"/>
                <a:gd name="connsiteX84" fmla="*/ 613604 w 1020698"/>
                <a:gd name="connsiteY84" fmla="*/ 767034 h 1020698"/>
                <a:gd name="connsiteX85" fmla="*/ 597407 w 1020698"/>
                <a:gd name="connsiteY85" fmla="*/ 727951 h 1020698"/>
                <a:gd name="connsiteX86" fmla="*/ 594851 w 1020698"/>
                <a:gd name="connsiteY86" fmla="*/ 717894 h 1020698"/>
                <a:gd name="connsiteX87" fmla="*/ 559738 w 1020698"/>
                <a:gd name="connsiteY87" fmla="*/ 710885 h 1020698"/>
                <a:gd name="connsiteX88" fmla="*/ 559738 w 1020698"/>
                <a:gd name="connsiteY88" fmla="*/ 672012 h 1020698"/>
                <a:gd name="connsiteX89" fmla="*/ 594834 w 1020698"/>
                <a:gd name="connsiteY89" fmla="*/ 665001 h 1020698"/>
                <a:gd name="connsiteX90" fmla="*/ 597390 w 1020698"/>
                <a:gd name="connsiteY90" fmla="*/ 654947 h 1020698"/>
                <a:gd name="connsiteX91" fmla="*/ 613588 w 1020698"/>
                <a:gd name="connsiteY91" fmla="*/ 615862 h 1020698"/>
                <a:gd name="connsiteX92" fmla="*/ 618885 w 1020698"/>
                <a:gd name="connsiteY92" fmla="*/ 606955 h 1020698"/>
                <a:gd name="connsiteX93" fmla="*/ 599039 w 1020698"/>
                <a:gd name="connsiteY93" fmla="*/ 577141 h 1020698"/>
                <a:gd name="connsiteX94" fmla="*/ 626513 w 1020698"/>
                <a:gd name="connsiteY94" fmla="*/ 549664 h 1020698"/>
                <a:gd name="connsiteX95" fmla="*/ 656329 w 1020698"/>
                <a:gd name="connsiteY95" fmla="*/ 569521 h 1020698"/>
                <a:gd name="connsiteX96" fmla="*/ 665236 w 1020698"/>
                <a:gd name="connsiteY96" fmla="*/ 564216 h 1020698"/>
                <a:gd name="connsiteX97" fmla="*/ 674978 w 1020698"/>
                <a:gd name="connsiteY97" fmla="*/ 559328 h 1020698"/>
                <a:gd name="connsiteX98" fmla="*/ 674978 w 1020698"/>
                <a:gd name="connsiteY98" fmla="*/ 647551 h 1020698"/>
                <a:gd name="connsiteX99" fmla="*/ 740829 w 1020698"/>
                <a:gd name="connsiteY99" fmla="*/ 735364 h 1020698"/>
                <a:gd name="connsiteX100" fmla="*/ 806681 w 1020698"/>
                <a:gd name="connsiteY100" fmla="*/ 647551 h 1020698"/>
                <a:gd name="connsiteX101" fmla="*/ 806681 w 1020698"/>
                <a:gd name="connsiteY101" fmla="*/ 642213 h 1020698"/>
                <a:gd name="connsiteX102" fmla="*/ 823144 w 1020698"/>
                <a:gd name="connsiteY102" fmla="*/ 691457 h 1020698"/>
                <a:gd name="connsiteX103" fmla="*/ 807862 w 1020698"/>
                <a:gd name="connsiteY103" fmla="*/ 739084 h 1020698"/>
                <a:gd name="connsiteX104" fmla="*/ 834686 w 1020698"/>
                <a:gd name="connsiteY104" fmla="*/ 758185 h 1020698"/>
                <a:gd name="connsiteX105" fmla="*/ 856069 w 1020698"/>
                <a:gd name="connsiteY105" fmla="*/ 691441 h 1020698"/>
                <a:gd name="connsiteX106" fmla="*/ 806681 w 1020698"/>
                <a:gd name="connsiteY106" fmla="*/ 597141 h 1020698"/>
                <a:gd name="connsiteX107" fmla="*/ 806681 w 1020698"/>
                <a:gd name="connsiteY107" fmla="*/ 559312 h 1020698"/>
                <a:gd name="connsiteX108" fmla="*/ 816423 w 1020698"/>
                <a:gd name="connsiteY108" fmla="*/ 564199 h 1020698"/>
                <a:gd name="connsiteX109" fmla="*/ 825331 w 1020698"/>
                <a:gd name="connsiteY109" fmla="*/ 569496 h 1020698"/>
                <a:gd name="connsiteX110" fmla="*/ 855145 w 1020698"/>
                <a:gd name="connsiteY110" fmla="*/ 549650 h 1020698"/>
                <a:gd name="connsiteX111" fmla="*/ 882620 w 1020698"/>
                <a:gd name="connsiteY111" fmla="*/ 577125 h 1020698"/>
                <a:gd name="connsiteX112" fmla="*/ 862774 w 1020698"/>
                <a:gd name="connsiteY112" fmla="*/ 606941 h 1020698"/>
                <a:gd name="connsiteX113" fmla="*/ 707903 w 1020698"/>
                <a:gd name="connsiteY113" fmla="*/ 609126 h 1020698"/>
                <a:gd name="connsiteX114" fmla="*/ 773755 w 1020698"/>
                <a:gd name="connsiteY114" fmla="*/ 609126 h 1020698"/>
                <a:gd name="connsiteX115" fmla="*/ 773755 w 1020698"/>
                <a:gd name="connsiteY115" fmla="*/ 636570 h 1020698"/>
                <a:gd name="connsiteX116" fmla="*/ 740829 w 1020698"/>
                <a:gd name="connsiteY116" fmla="*/ 680460 h 1020698"/>
                <a:gd name="connsiteX117" fmla="*/ 707903 w 1020698"/>
                <a:gd name="connsiteY117" fmla="*/ 636570 h 1020698"/>
                <a:gd name="connsiteX118" fmla="*/ 773755 w 1020698"/>
                <a:gd name="connsiteY118" fmla="*/ 576201 h 1020698"/>
                <a:gd name="connsiteX119" fmla="*/ 707903 w 1020698"/>
                <a:gd name="connsiteY119" fmla="*/ 576201 h 1020698"/>
                <a:gd name="connsiteX120" fmla="*/ 707903 w 1020698"/>
                <a:gd name="connsiteY120" fmla="*/ 279869 h 1020698"/>
                <a:gd name="connsiteX121" fmla="*/ 773755 w 1020698"/>
                <a:gd name="connsiteY121" fmla="*/ 279869 h 1020698"/>
                <a:gd name="connsiteX122" fmla="*/ 444498 w 1020698"/>
                <a:gd name="connsiteY122" fmla="*/ 82314 h 1020698"/>
                <a:gd name="connsiteX123" fmla="*/ 493886 w 1020698"/>
                <a:gd name="connsiteY123" fmla="*/ 32926 h 1020698"/>
                <a:gd name="connsiteX124" fmla="*/ 543275 w 1020698"/>
                <a:gd name="connsiteY124" fmla="*/ 82314 h 1020698"/>
                <a:gd name="connsiteX125" fmla="*/ 543275 w 1020698"/>
                <a:gd name="connsiteY125" fmla="*/ 115240 h 1020698"/>
                <a:gd name="connsiteX126" fmla="*/ 493886 w 1020698"/>
                <a:gd name="connsiteY126" fmla="*/ 164629 h 1020698"/>
                <a:gd name="connsiteX127" fmla="*/ 444498 w 1020698"/>
                <a:gd name="connsiteY127" fmla="*/ 115240 h 1020698"/>
                <a:gd name="connsiteX128" fmla="*/ 378646 w 1020698"/>
                <a:gd name="connsiteY128" fmla="*/ 272329 h 1020698"/>
                <a:gd name="connsiteX129" fmla="*/ 406153 w 1020698"/>
                <a:gd name="connsiteY129" fmla="*/ 239846 h 1020698"/>
                <a:gd name="connsiteX130" fmla="*/ 477423 w 1020698"/>
                <a:gd name="connsiteY130" fmla="*/ 227963 h 1020698"/>
                <a:gd name="connsiteX131" fmla="*/ 477423 w 1020698"/>
                <a:gd name="connsiteY131" fmla="*/ 195890 h 1020698"/>
                <a:gd name="connsiteX132" fmla="*/ 493886 w 1020698"/>
                <a:gd name="connsiteY132" fmla="*/ 197554 h 1020698"/>
                <a:gd name="connsiteX133" fmla="*/ 510349 w 1020698"/>
                <a:gd name="connsiteY133" fmla="*/ 195890 h 1020698"/>
                <a:gd name="connsiteX134" fmla="*/ 510349 w 1020698"/>
                <a:gd name="connsiteY134" fmla="*/ 227963 h 1020698"/>
                <a:gd name="connsiteX135" fmla="*/ 581619 w 1020698"/>
                <a:gd name="connsiteY135" fmla="*/ 239829 h 1020698"/>
                <a:gd name="connsiteX136" fmla="*/ 609126 w 1020698"/>
                <a:gd name="connsiteY136" fmla="*/ 272329 h 1020698"/>
                <a:gd name="connsiteX137" fmla="*/ 609126 w 1020698"/>
                <a:gd name="connsiteY137" fmla="*/ 362183 h 1020698"/>
                <a:gd name="connsiteX138" fmla="*/ 378646 w 1020698"/>
                <a:gd name="connsiteY138" fmla="*/ 362183 h 1020698"/>
                <a:gd name="connsiteX139" fmla="*/ 131703 w 1020698"/>
                <a:gd name="connsiteY139" fmla="*/ 82314 h 1020698"/>
                <a:gd name="connsiteX140" fmla="*/ 181092 w 1020698"/>
                <a:gd name="connsiteY140" fmla="*/ 32926 h 1020698"/>
                <a:gd name="connsiteX141" fmla="*/ 230480 w 1020698"/>
                <a:gd name="connsiteY141" fmla="*/ 82314 h 1020698"/>
                <a:gd name="connsiteX142" fmla="*/ 230480 w 1020698"/>
                <a:gd name="connsiteY142" fmla="*/ 115240 h 1020698"/>
                <a:gd name="connsiteX143" fmla="*/ 181092 w 1020698"/>
                <a:gd name="connsiteY143" fmla="*/ 164629 h 1020698"/>
                <a:gd name="connsiteX144" fmla="*/ 131703 w 1020698"/>
                <a:gd name="connsiteY144" fmla="*/ 115240 h 1020698"/>
                <a:gd name="connsiteX145" fmla="*/ 65851 w 1020698"/>
                <a:gd name="connsiteY145" fmla="*/ 272329 h 1020698"/>
                <a:gd name="connsiteX146" fmla="*/ 93359 w 1020698"/>
                <a:gd name="connsiteY146" fmla="*/ 239846 h 1020698"/>
                <a:gd name="connsiteX147" fmla="*/ 164629 w 1020698"/>
                <a:gd name="connsiteY147" fmla="*/ 227963 h 1020698"/>
                <a:gd name="connsiteX148" fmla="*/ 164629 w 1020698"/>
                <a:gd name="connsiteY148" fmla="*/ 195890 h 1020698"/>
                <a:gd name="connsiteX149" fmla="*/ 181092 w 1020698"/>
                <a:gd name="connsiteY149" fmla="*/ 197554 h 1020698"/>
                <a:gd name="connsiteX150" fmla="*/ 197554 w 1020698"/>
                <a:gd name="connsiteY150" fmla="*/ 195890 h 1020698"/>
                <a:gd name="connsiteX151" fmla="*/ 197554 w 1020698"/>
                <a:gd name="connsiteY151" fmla="*/ 227963 h 1020698"/>
                <a:gd name="connsiteX152" fmla="*/ 268824 w 1020698"/>
                <a:gd name="connsiteY152" fmla="*/ 239829 h 1020698"/>
                <a:gd name="connsiteX153" fmla="*/ 296332 w 1020698"/>
                <a:gd name="connsiteY153" fmla="*/ 272329 h 1020698"/>
                <a:gd name="connsiteX154" fmla="*/ 296332 w 1020698"/>
                <a:gd name="connsiteY154" fmla="*/ 362183 h 1020698"/>
                <a:gd name="connsiteX155" fmla="*/ 65851 w 1020698"/>
                <a:gd name="connsiteY155" fmla="*/ 362183 h 1020698"/>
                <a:gd name="connsiteX156" fmla="*/ 987772 w 1020698"/>
                <a:gd name="connsiteY156" fmla="*/ 987772 h 1020698"/>
                <a:gd name="connsiteX157" fmla="*/ 32926 w 1020698"/>
                <a:gd name="connsiteY157" fmla="*/ 987772 h 1020698"/>
                <a:gd name="connsiteX158" fmla="*/ 32926 w 1020698"/>
                <a:gd name="connsiteY158" fmla="*/ 395109 h 1020698"/>
                <a:gd name="connsiteX159" fmla="*/ 674978 w 1020698"/>
                <a:gd name="connsiteY159" fmla="*/ 395109 h 1020698"/>
                <a:gd name="connsiteX160" fmla="*/ 674978 w 1020698"/>
                <a:gd name="connsiteY160" fmla="*/ 523009 h 1020698"/>
                <a:gd name="connsiteX161" fmla="*/ 657574 w 1020698"/>
                <a:gd name="connsiteY161" fmla="*/ 530800 h 1020698"/>
                <a:gd name="connsiteX162" fmla="*/ 622292 w 1020698"/>
                <a:gd name="connsiteY162" fmla="*/ 507287 h 1020698"/>
                <a:gd name="connsiteX163" fmla="*/ 556659 w 1020698"/>
                <a:gd name="connsiteY163" fmla="*/ 572920 h 1020698"/>
                <a:gd name="connsiteX164" fmla="*/ 580189 w 1020698"/>
                <a:gd name="connsiteY164" fmla="*/ 608202 h 1020698"/>
                <a:gd name="connsiteX165" fmla="*/ 568362 w 1020698"/>
                <a:gd name="connsiteY165" fmla="*/ 636697 h 1020698"/>
                <a:gd name="connsiteX166" fmla="*/ 526812 w 1020698"/>
                <a:gd name="connsiteY166" fmla="*/ 645034 h 1020698"/>
                <a:gd name="connsiteX167" fmla="*/ 526812 w 1020698"/>
                <a:gd name="connsiteY167" fmla="*/ 737864 h 1020698"/>
                <a:gd name="connsiteX168" fmla="*/ 568362 w 1020698"/>
                <a:gd name="connsiteY168" fmla="*/ 746198 h 1020698"/>
                <a:gd name="connsiteX169" fmla="*/ 580189 w 1020698"/>
                <a:gd name="connsiteY169" fmla="*/ 774695 h 1020698"/>
                <a:gd name="connsiteX170" fmla="*/ 556659 w 1020698"/>
                <a:gd name="connsiteY170" fmla="*/ 809977 h 1020698"/>
                <a:gd name="connsiteX171" fmla="*/ 622292 w 1020698"/>
                <a:gd name="connsiteY171" fmla="*/ 875611 h 1020698"/>
                <a:gd name="connsiteX172" fmla="*/ 657574 w 1020698"/>
                <a:gd name="connsiteY172" fmla="*/ 852083 h 1020698"/>
                <a:gd name="connsiteX173" fmla="*/ 686072 w 1020698"/>
                <a:gd name="connsiteY173" fmla="*/ 863908 h 1020698"/>
                <a:gd name="connsiteX174" fmla="*/ 694422 w 1020698"/>
                <a:gd name="connsiteY174" fmla="*/ 905458 h 1020698"/>
                <a:gd name="connsiteX175" fmla="*/ 787252 w 1020698"/>
                <a:gd name="connsiteY175" fmla="*/ 905458 h 1020698"/>
                <a:gd name="connsiteX176" fmla="*/ 795587 w 1020698"/>
                <a:gd name="connsiteY176" fmla="*/ 863908 h 1020698"/>
                <a:gd name="connsiteX177" fmla="*/ 824084 w 1020698"/>
                <a:gd name="connsiteY177" fmla="*/ 852083 h 1020698"/>
                <a:gd name="connsiteX178" fmla="*/ 859366 w 1020698"/>
                <a:gd name="connsiteY178" fmla="*/ 875611 h 1020698"/>
                <a:gd name="connsiteX179" fmla="*/ 924999 w 1020698"/>
                <a:gd name="connsiteY179" fmla="*/ 809977 h 1020698"/>
                <a:gd name="connsiteX180" fmla="*/ 901472 w 1020698"/>
                <a:gd name="connsiteY180" fmla="*/ 774695 h 1020698"/>
                <a:gd name="connsiteX181" fmla="*/ 913296 w 1020698"/>
                <a:gd name="connsiteY181" fmla="*/ 746198 h 1020698"/>
                <a:gd name="connsiteX182" fmla="*/ 954847 w 1020698"/>
                <a:gd name="connsiteY182" fmla="*/ 737847 h 1020698"/>
                <a:gd name="connsiteX183" fmla="*/ 954847 w 1020698"/>
                <a:gd name="connsiteY183" fmla="*/ 645017 h 1020698"/>
                <a:gd name="connsiteX184" fmla="*/ 913296 w 1020698"/>
                <a:gd name="connsiteY184" fmla="*/ 636683 h 1020698"/>
                <a:gd name="connsiteX185" fmla="*/ 901472 w 1020698"/>
                <a:gd name="connsiteY185" fmla="*/ 608186 h 1020698"/>
                <a:gd name="connsiteX186" fmla="*/ 924999 w 1020698"/>
                <a:gd name="connsiteY186" fmla="*/ 572904 h 1020698"/>
                <a:gd name="connsiteX187" fmla="*/ 859366 w 1020698"/>
                <a:gd name="connsiteY187" fmla="*/ 507270 h 1020698"/>
                <a:gd name="connsiteX188" fmla="*/ 824084 w 1020698"/>
                <a:gd name="connsiteY188" fmla="*/ 530784 h 1020698"/>
                <a:gd name="connsiteX189" fmla="*/ 806681 w 1020698"/>
                <a:gd name="connsiteY189" fmla="*/ 522995 h 1020698"/>
                <a:gd name="connsiteX190" fmla="*/ 806681 w 1020698"/>
                <a:gd name="connsiteY190" fmla="*/ 279869 h 1020698"/>
                <a:gd name="connsiteX191" fmla="*/ 839606 w 1020698"/>
                <a:gd name="connsiteY191" fmla="*/ 312795 h 1020698"/>
                <a:gd name="connsiteX192" fmla="*/ 839606 w 1020698"/>
                <a:gd name="connsiteY192" fmla="*/ 428035 h 1020698"/>
                <a:gd name="connsiteX193" fmla="*/ 888995 w 1020698"/>
                <a:gd name="connsiteY193" fmla="*/ 477423 h 1020698"/>
                <a:gd name="connsiteX194" fmla="*/ 921921 w 1020698"/>
                <a:gd name="connsiteY194" fmla="*/ 477423 h 1020698"/>
                <a:gd name="connsiteX195" fmla="*/ 921921 w 1020698"/>
                <a:gd name="connsiteY195" fmla="*/ 444498 h 1020698"/>
                <a:gd name="connsiteX196" fmla="*/ 888995 w 1020698"/>
                <a:gd name="connsiteY196" fmla="*/ 444498 h 1020698"/>
                <a:gd name="connsiteX197" fmla="*/ 872532 w 1020698"/>
                <a:gd name="connsiteY197" fmla="*/ 428035 h 1020698"/>
                <a:gd name="connsiteX198" fmla="*/ 872532 w 1020698"/>
                <a:gd name="connsiteY198" fmla="*/ 395109 h 1020698"/>
                <a:gd name="connsiteX199" fmla="*/ 987772 w 1020698"/>
                <a:gd name="connsiteY199" fmla="*/ 395109 h 102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1020698" h="1020698">
                  <a:moveTo>
                    <a:pt x="872532" y="362183"/>
                  </a:moveTo>
                  <a:lnTo>
                    <a:pt x="872532" y="312795"/>
                  </a:lnTo>
                  <a:cubicBezTo>
                    <a:pt x="872532" y="276477"/>
                    <a:pt x="842998" y="246943"/>
                    <a:pt x="806681" y="246943"/>
                  </a:cubicBezTo>
                  <a:lnTo>
                    <a:pt x="806681" y="181092"/>
                  </a:lnTo>
                  <a:lnTo>
                    <a:pt x="757292" y="181092"/>
                  </a:lnTo>
                  <a:lnTo>
                    <a:pt x="757292" y="148166"/>
                  </a:lnTo>
                  <a:lnTo>
                    <a:pt x="790218" y="148166"/>
                  </a:lnTo>
                  <a:lnTo>
                    <a:pt x="790218" y="49389"/>
                  </a:lnTo>
                  <a:lnTo>
                    <a:pt x="691441" y="49389"/>
                  </a:lnTo>
                  <a:lnTo>
                    <a:pt x="691441" y="148166"/>
                  </a:lnTo>
                  <a:lnTo>
                    <a:pt x="724366" y="148166"/>
                  </a:lnTo>
                  <a:lnTo>
                    <a:pt x="724366" y="181092"/>
                  </a:lnTo>
                  <a:lnTo>
                    <a:pt x="674978" y="181092"/>
                  </a:lnTo>
                  <a:lnTo>
                    <a:pt x="674978" y="362183"/>
                  </a:lnTo>
                  <a:lnTo>
                    <a:pt x="642052" y="362183"/>
                  </a:lnTo>
                  <a:lnTo>
                    <a:pt x="642052" y="272329"/>
                  </a:lnTo>
                  <a:cubicBezTo>
                    <a:pt x="642052" y="240014"/>
                    <a:pt x="618926" y="212684"/>
                    <a:pt x="587021" y="207370"/>
                  </a:cubicBezTo>
                  <a:lnTo>
                    <a:pt x="543275" y="200071"/>
                  </a:lnTo>
                  <a:lnTo>
                    <a:pt x="543275" y="181092"/>
                  </a:lnTo>
                  <a:lnTo>
                    <a:pt x="542769" y="181092"/>
                  </a:lnTo>
                  <a:cubicBezTo>
                    <a:pt x="562929" y="166076"/>
                    <a:pt x="576201" y="142258"/>
                    <a:pt x="576201" y="115240"/>
                  </a:cubicBezTo>
                  <a:lnTo>
                    <a:pt x="576201" y="82314"/>
                  </a:lnTo>
                  <a:cubicBezTo>
                    <a:pt x="576201" y="36929"/>
                    <a:pt x="539272" y="0"/>
                    <a:pt x="493886" y="0"/>
                  </a:cubicBezTo>
                  <a:cubicBezTo>
                    <a:pt x="448500" y="0"/>
                    <a:pt x="411572" y="36929"/>
                    <a:pt x="411572" y="82314"/>
                  </a:cubicBezTo>
                  <a:lnTo>
                    <a:pt x="411572" y="115240"/>
                  </a:lnTo>
                  <a:cubicBezTo>
                    <a:pt x="411572" y="142258"/>
                    <a:pt x="424843" y="166076"/>
                    <a:pt x="445004" y="181092"/>
                  </a:cubicBezTo>
                  <a:lnTo>
                    <a:pt x="444498" y="181092"/>
                  </a:lnTo>
                  <a:lnTo>
                    <a:pt x="444498" y="200071"/>
                  </a:lnTo>
                  <a:lnTo>
                    <a:pt x="400752" y="207370"/>
                  </a:lnTo>
                  <a:cubicBezTo>
                    <a:pt x="368847" y="212667"/>
                    <a:pt x="345720" y="239998"/>
                    <a:pt x="345720" y="272329"/>
                  </a:cubicBezTo>
                  <a:lnTo>
                    <a:pt x="345720" y="362183"/>
                  </a:lnTo>
                  <a:lnTo>
                    <a:pt x="329257" y="362183"/>
                  </a:lnTo>
                  <a:lnTo>
                    <a:pt x="329257" y="272329"/>
                  </a:lnTo>
                  <a:cubicBezTo>
                    <a:pt x="329257" y="240014"/>
                    <a:pt x="306131" y="212684"/>
                    <a:pt x="274226" y="207370"/>
                  </a:cubicBezTo>
                  <a:lnTo>
                    <a:pt x="230480" y="200071"/>
                  </a:lnTo>
                  <a:lnTo>
                    <a:pt x="230480" y="181092"/>
                  </a:lnTo>
                  <a:lnTo>
                    <a:pt x="229974" y="181092"/>
                  </a:lnTo>
                  <a:cubicBezTo>
                    <a:pt x="250135" y="166076"/>
                    <a:pt x="263406" y="142258"/>
                    <a:pt x="263406" y="115240"/>
                  </a:cubicBezTo>
                  <a:lnTo>
                    <a:pt x="263406" y="82314"/>
                  </a:lnTo>
                  <a:cubicBezTo>
                    <a:pt x="263406" y="36929"/>
                    <a:pt x="226478" y="0"/>
                    <a:pt x="181092" y="0"/>
                  </a:cubicBezTo>
                  <a:cubicBezTo>
                    <a:pt x="135706" y="0"/>
                    <a:pt x="98777" y="36929"/>
                    <a:pt x="98777" y="82314"/>
                  </a:cubicBezTo>
                  <a:lnTo>
                    <a:pt x="98777" y="115240"/>
                  </a:lnTo>
                  <a:cubicBezTo>
                    <a:pt x="98777" y="142258"/>
                    <a:pt x="112049" y="166076"/>
                    <a:pt x="132209" y="181092"/>
                  </a:cubicBezTo>
                  <a:lnTo>
                    <a:pt x="131703" y="181092"/>
                  </a:lnTo>
                  <a:lnTo>
                    <a:pt x="131703" y="200071"/>
                  </a:lnTo>
                  <a:lnTo>
                    <a:pt x="87957" y="207370"/>
                  </a:lnTo>
                  <a:cubicBezTo>
                    <a:pt x="56053" y="212667"/>
                    <a:pt x="32926" y="239998"/>
                    <a:pt x="32926" y="272329"/>
                  </a:cubicBezTo>
                  <a:lnTo>
                    <a:pt x="32926" y="362183"/>
                  </a:lnTo>
                  <a:lnTo>
                    <a:pt x="0" y="362183"/>
                  </a:lnTo>
                  <a:lnTo>
                    <a:pt x="0" y="1020698"/>
                  </a:lnTo>
                  <a:lnTo>
                    <a:pt x="1020698" y="1020698"/>
                  </a:lnTo>
                  <a:lnTo>
                    <a:pt x="1020698" y="362183"/>
                  </a:lnTo>
                  <a:close/>
                  <a:moveTo>
                    <a:pt x="724366" y="82314"/>
                  </a:moveTo>
                  <a:lnTo>
                    <a:pt x="757292" y="82314"/>
                  </a:lnTo>
                  <a:lnTo>
                    <a:pt x="757292" y="115240"/>
                  </a:lnTo>
                  <a:lnTo>
                    <a:pt x="724366" y="115240"/>
                  </a:lnTo>
                  <a:close/>
                  <a:moveTo>
                    <a:pt x="773755" y="214017"/>
                  </a:moveTo>
                  <a:lnTo>
                    <a:pt x="773755" y="246943"/>
                  </a:lnTo>
                  <a:lnTo>
                    <a:pt x="707903" y="246943"/>
                  </a:lnTo>
                  <a:lnTo>
                    <a:pt x="707903" y="214017"/>
                  </a:lnTo>
                  <a:close/>
                  <a:moveTo>
                    <a:pt x="868071" y="615847"/>
                  </a:moveTo>
                  <a:cubicBezTo>
                    <a:pt x="875298" y="627976"/>
                    <a:pt x="880764" y="641128"/>
                    <a:pt x="884268" y="654930"/>
                  </a:cubicBezTo>
                  <a:lnTo>
                    <a:pt x="886824" y="664987"/>
                  </a:lnTo>
                  <a:lnTo>
                    <a:pt x="921921" y="671996"/>
                  </a:lnTo>
                  <a:lnTo>
                    <a:pt x="921921" y="710869"/>
                  </a:lnTo>
                  <a:lnTo>
                    <a:pt x="886824" y="717880"/>
                  </a:lnTo>
                  <a:lnTo>
                    <a:pt x="884268" y="727935"/>
                  </a:lnTo>
                  <a:cubicBezTo>
                    <a:pt x="880747" y="741737"/>
                    <a:pt x="875298" y="754889"/>
                    <a:pt x="868071" y="767020"/>
                  </a:cubicBezTo>
                  <a:lnTo>
                    <a:pt x="862774" y="775926"/>
                  </a:lnTo>
                  <a:lnTo>
                    <a:pt x="882620" y="805740"/>
                  </a:lnTo>
                  <a:lnTo>
                    <a:pt x="855145" y="833217"/>
                  </a:lnTo>
                  <a:lnTo>
                    <a:pt x="825331" y="813361"/>
                  </a:lnTo>
                  <a:lnTo>
                    <a:pt x="816423" y="818666"/>
                  </a:lnTo>
                  <a:cubicBezTo>
                    <a:pt x="804294" y="825893"/>
                    <a:pt x="791142" y="831359"/>
                    <a:pt x="777340" y="834863"/>
                  </a:cubicBezTo>
                  <a:lnTo>
                    <a:pt x="767283" y="837421"/>
                  </a:lnTo>
                  <a:lnTo>
                    <a:pt x="760274" y="872532"/>
                  </a:lnTo>
                  <a:lnTo>
                    <a:pt x="721401" y="872532"/>
                  </a:lnTo>
                  <a:lnTo>
                    <a:pt x="714390" y="837435"/>
                  </a:lnTo>
                  <a:lnTo>
                    <a:pt x="704335" y="834880"/>
                  </a:lnTo>
                  <a:cubicBezTo>
                    <a:pt x="690533" y="831359"/>
                    <a:pt x="677381" y="825909"/>
                    <a:pt x="665250" y="818682"/>
                  </a:cubicBezTo>
                  <a:lnTo>
                    <a:pt x="656344" y="813385"/>
                  </a:lnTo>
                  <a:lnTo>
                    <a:pt x="626530" y="833231"/>
                  </a:lnTo>
                  <a:lnTo>
                    <a:pt x="599053" y="805757"/>
                  </a:lnTo>
                  <a:lnTo>
                    <a:pt x="618909" y="775942"/>
                  </a:lnTo>
                  <a:lnTo>
                    <a:pt x="613604" y="767034"/>
                  </a:lnTo>
                  <a:cubicBezTo>
                    <a:pt x="606377" y="754905"/>
                    <a:pt x="600911" y="741753"/>
                    <a:pt x="597407" y="727951"/>
                  </a:cubicBezTo>
                  <a:lnTo>
                    <a:pt x="594851" y="717894"/>
                  </a:lnTo>
                  <a:lnTo>
                    <a:pt x="559738" y="710885"/>
                  </a:lnTo>
                  <a:lnTo>
                    <a:pt x="559738" y="672012"/>
                  </a:lnTo>
                  <a:lnTo>
                    <a:pt x="594834" y="665001"/>
                  </a:lnTo>
                  <a:lnTo>
                    <a:pt x="597390" y="654947"/>
                  </a:lnTo>
                  <a:cubicBezTo>
                    <a:pt x="600911" y="641144"/>
                    <a:pt x="606361" y="627993"/>
                    <a:pt x="613588" y="615862"/>
                  </a:cubicBezTo>
                  <a:lnTo>
                    <a:pt x="618885" y="606955"/>
                  </a:lnTo>
                  <a:lnTo>
                    <a:pt x="599039" y="577141"/>
                  </a:lnTo>
                  <a:lnTo>
                    <a:pt x="626513" y="549664"/>
                  </a:lnTo>
                  <a:lnTo>
                    <a:pt x="656329" y="569521"/>
                  </a:lnTo>
                  <a:lnTo>
                    <a:pt x="665236" y="564216"/>
                  </a:lnTo>
                  <a:cubicBezTo>
                    <a:pt x="668362" y="562357"/>
                    <a:pt x="671714" y="560960"/>
                    <a:pt x="674978" y="559328"/>
                  </a:cubicBezTo>
                  <a:lnTo>
                    <a:pt x="674978" y="647551"/>
                  </a:lnTo>
                  <a:lnTo>
                    <a:pt x="740829" y="735364"/>
                  </a:lnTo>
                  <a:lnTo>
                    <a:pt x="806681" y="647551"/>
                  </a:lnTo>
                  <a:lnTo>
                    <a:pt x="806681" y="642213"/>
                  </a:lnTo>
                  <a:cubicBezTo>
                    <a:pt x="817155" y="656255"/>
                    <a:pt x="823144" y="673467"/>
                    <a:pt x="823144" y="691457"/>
                  </a:cubicBezTo>
                  <a:cubicBezTo>
                    <a:pt x="823144" y="708578"/>
                    <a:pt x="817863" y="725041"/>
                    <a:pt x="807862" y="739084"/>
                  </a:cubicBezTo>
                  <a:lnTo>
                    <a:pt x="834686" y="758185"/>
                  </a:lnTo>
                  <a:cubicBezTo>
                    <a:pt x="848673" y="738506"/>
                    <a:pt x="856069" y="715443"/>
                    <a:pt x="856069" y="691441"/>
                  </a:cubicBezTo>
                  <a:cubicBezTo>
                    <a:pt x="856069" y="653757"/>
                    <a:pt x="837283" y="618580"/>
                    <a:pt x="806681" y="597141"/>
                  </a:cubicBezTo>
                  <a:lnTo>
                    <a:pt x="806681" y="559312"/>
                  </a:lnTo>
                  <a:cubicBezTo>
                    <a:pt x="809944" y="560944"/>
                    <a:pt x="813297" y="562343"/>
                    <a:pt x="816423" y="564199"/>
                  </a:cubicBezTo>
                  <a:lnTo>
                    <a:pt x="825331" y="569496"/>
                  </a:lnTo>
                  <a:lnTo>
                    <a:pt x="855145" y="549650"/>
                  </a:lnTo>
                  <a:lnTo>
                    <a:pt x="882620" y="577125"/>
                  </a:lnTo>
                  <a:lnTo>
                    <a:pt x="862774" y="606941"/>
                  </a:lnTo>
                  <a:close/>
                  <a:moveTo>
                    <a:pt x="707903" y="609126"/>
                  </a:moveTo>
                  <a:lnTo>
                    <a:pt x="773755" y="609126"/>
                  </a:lnTo>
                  <a:lnTo>
                    <a:pt x="773755" y="636570"/>
                  </a:lnTo>
                  <a:lnTo>
                    <a:pt x="740829" y="680460"/>
                  </a:lnTo>
                  <a:lnTo>
                    <a:pt x="707903" y="636570"/>
                  </a:lnTo>
                  <a:close/>
                  <a:moveTo>
                    <a:pt x="773755" y="576201"/>
                  </a:moveTo>
                  <a:lnTo>
                    <a:pt x="707903" y="576201"/>
                  </a:lnTo>
                  <a:lnTo>
                    <a:pt x="707903" y="279869"/>
                  </a:lnTo>
                  <a:lnTo>
                    <a:pt x="773755" y="279869"/>
                  </a:lnTo>
                  <a:close/>
                  <a:moveTo>
                    <a:pt x="444498" y="82314"/>
                  </a:moveTo>
                  <a:cubicBezTo>
                    <a:pt x="444498" y="55088"/>
                    <a:pt x="466661" y="32926"/>
                    <a:pt x="493886" y="32926"/>
                  </a:cubicBezTo>
                  <a:cubicBezTo>
                    <a:pt x="521112" y="32926"/>
                    <a:pt x="543275" y="55088"/>
                    <a:pt x="543275" y="82314"/>
                  </a:cubicBezTo>
                  <a:lnTo>
                    <a:pt x="543275" y="115240"/>
                  </a:lnTo>
                  <a:cubicBezTo>
                    <a:pt x="543275" y="142467"/>
                    <a:pt x="521112" y="164629"/>
                    <a:pt x="493886" y="164629"/>
                  </a:cubicBezTo>
                  <a:cubicBezTo>
                    <a:pt x="466661" y="164629"/>
                    <a:pt x="444498" y="142467"/>
                    <a:pt x="444498" y="115240"/>
                  </a:cubicBezTo>
                  <a:close/>
                  <a:moveTo>
                    <a:pt x="378646" y="272329"/>
                  </a:moveTo>
                  <a:cubicBezTo>
                    <a:pt x="378646" y="256162"/>
                    <a:pt x="390222" y="242498"/>
                    <a:pt x="406153" y="239846"/>
                  </a:cubicBezTo>
                  <a:lnTo>
                    <a:pt x="477423" y="227963"/>
                  </a:lnTo>
                  <a:lnTo>
                    <a:pt x="477423" y="195890"/>
                  </a:lnTo>
                  <a:cubicBezTo>
                    <a:pt x="482745" y="196976"/>
                    <a:pt x="488260" y="197554"/>
                    <a:pt x="493886" y="197554"/>
                  </a:cubicBezTo>
                  <a:cubicBezTo>
                    <a:pt x="499512" y="197554"/>
                    <a:pt x="505027" y="196976"/>
                    <a:pt x="510349" y="195890"/>
                  </a:cubicBezTo>
                  <a:lnTo>
                    <a:pt x="510349" y="227963"/>
                  </a:lnTo>
                  <a:lnTo>
                    <a:pt x="581619" y="239829"/>
                  </a:lnTo>
                  <a:cubicBezTo>
                    <a:pt x="597551" y="242498"/>
                    <a:pt x="609126" y="256162"/>
                    <a:pt x="609126" y="272329"/>
                  </a:cubicBezTo>
                  <a:lnTo>
                    <a:pt x="609126" y="362183"/>
                  </a:lnTo>
                  <a:lnTo>
                    <a:pt x="378646" y="362183"/>
                  </a:lnTo>
                  <a:close/>
                  <a:moveTo>
                    <a:pt x="131703" y="82314"/>
                  </a:moveTo>
                  <a:cubicBezTo>
                    <a:pt x="131703" y="55088"/>
                    <a:pt x="153865" y="32926"/>
                    <a:pt x="181092" y="32926"/>
                  </a:cubicBezTo>
                  <a:cubicBezTo>
                    <a:pt x="208317" y="32926"/>
                    <a:pt x="230480" y="55088"/>
                    <a:pt x="230480" y="82314"/>
                  </a:cubicBezTo>
                  <a:lnTo>
                    <a:pt x="230480" y="115240"/>
                  </a:lnTo>
                  <a:cubicBezTo>
                    <a:pt x="230480" y="142467"/>
                    <a:pt x="208317" y="164629"/>
                    <a:pt x="181092" y="164629"/>
                  </a:cubicBezTo>
                  <a:cubicBezTo>
                    <a:pt x="153865" y="164629"/>
                    <a:pt x="131703" y="142467"/>
                    <a:pt x="131703" y="115240"/>
                  </a:cubicBezTo>
                  <a:close/>
                  <a:moveTo>
                    <a:pt x="65851" y="272329"/>
                  </a:moveTo>
                  <a:cubicBezTo>
                    <a:pt x="65851" y="256162"/>
                    <a:pt x="77427" y="242498"/>
                    <a:pt x="93359" y="239846"/>
                  </a:cubicBezTo>
                  <a:lnTo>
                    <a:pt x="164629" y="227963"/>
                  </a:lnTo>
                  <a:lnTo>
                    <a:pt x="164629" y="195890"/>
                  </a:lnTo>
                  <a:cubicBezTo>
                    <a:pt x="169950" y="196976"/>
                    <a:pt x="175465" y="197554"/>
                    <a:pt x="181092" y="197554"/>
                  </a:cubicBezTo>
                  <a:cubicBezTo>
                    <a:pt x="186719" y="197554"/>
                    <a:pt x="192233" y="196976"/>
                    <a:pt x="197554" y="195890"/>
                  </a:cubicBezTo>
                  <a:lnTo>
                    <a:pt x="197554" y="227963"/>
                  </a:lnTo>
                  <a:lnTo>
                    <a:pt x="268824" y="239829"/>
                  </a:lnTo>
                  <a:cubicBezTo>
                    <a:pt x="284756" y="242498"/>
                    <a:pt x="296332" y="256162"/>
                    <a:pt x="296332" y="272329"/>
                  </a:cubicBezTo>
                  <a:lnTo>
                    <a:pt x="296332" y="362183"/>
                  </a:lnTo>
                  <a:lnTo>
                    <a:pt x="65851" y="362183"/>
                  </a:lnTo>
                  <a:close/>
                  <a:moveTo>
                    <a:pt x="987772" y="987772"/>
                  </a:moveTo>
                  <a:lnTo>
                    <a:pt x="32926" y="987772"/>
                  </a:lnTo>
                  <a:lnTo>
                    <a:pt x="32926" y="395109"/>
                  </a:lnTo>
                  <a:lnTo>
                    <a:pt x="674978" y="395109"/>
                  </a:lnTo>
                  <a:lnTo>
                    <a:pt x="674978" y="523009"/>
                  </a:lnTo>
                  <a:cubicBezTo>
                    <a:pt x="669053" y="525332"/>
                    <a:pt x="663225" y="527866"/>
                    <a:pt x="657574" y="530800"/>
                  </a:cubicBezTo>
                  <a:lnTo>
                    <a:pt x="622292" y="507287"/>
                  </a:lnTo>
                  <a:lnTo>
                    <a:pt x="556659" y="572920"/>
                  </a:lnTo>
                  <a:lnTo>
                    <a:pt x="580189" y="608202"/>
                  </a:lnTo>
                  <a:cubicBezTo>
                    <a:pt x="575445" y="617341"/>
                    <a:pt x="571490" y="626875"/>
                    <a:pt x="568362" y="636697"/>
                  </a:cubicBezTo>
                  <a:lnTo>
                    <a:pt x="526812" y="645034"/>
                  </a:lnTo>
                  <a:lnTo>
                    <a:pt x="526812" y="737864"/>
                  </a:lnTo>
                  <a:lnTo>
                    <a:pt x="568362" y="746198"/>
                  </a:lnTo>
                  <a:cubicBezTo>
                    <a:pt x="571474" y="756039"/>
                    <a:pt x="575445" y="765571"/>
                    <a:pt x="580189" y="774695"/>
                  </a:cubicBezTo>
                  <a:lnTo>
                    <a:pt x="556659" y="809977"/>
                  </a:lnTo>
                  <a:lnTo>
                    <a:pt x="622292" y="875611"/>
                  </a:lnTo>
                  <a:lnTo>
                    <a:pt x="657574" y="852083"/>
                  </a:lnTo>
                  <a:cubicBezTo>
                    <a:pt x="666713" y="856825"/>
                    <a:pt x="676247" y="860780"/>
                    <a:pt x="686072" y="863908"/>
                  </a:cubicBezTo>
                  <a:lnTo>
                    <a:pt x="694422" y="905458"/>
                  </a:lnTo>
                  <a:lnTo>
                    <a:pt x="787252" y="905458"/>
                  </a:lnTo>
                  <a:lnTo>
                    <a:pt x="795587" y="863908"/>
                  </a:lnTo>
                  <a:cubicBezTo>
                    <a:pt x="805427" y="860796"/>
                    <a:pt x="814959" y="856825"/>
                    <a:pt x="824084" y="852083"/>
                  </a:cubicBezTo>
                  <a:lnTo>
                    <a:pt x="859366" y="875611"/>
                  </a:lnTo>
                  <a:lnTo>
                    <a:pt x="924999" y="809977"/>
                  </a:lnTo>
                  <a:lnTo>
                    <a:pt x="901472" y="774695"/>
                  </a:lnTo>
                  <a:cubicBezTo>
                    <a:pt x="906213" y="765556"/>
                    <a:pt x="910168" y="756022"/>
                    <a:pt x="913296" y="746198"/>
                  </a:cubicBezTo>
                  <a:lnTo>
                    <a:pt x="954847" y="737847"/>
                  </a:lnTo>
                  <a:lnTo>
                    <a:pt x="954847" y="645017"/>
                  </a:lnTo>
                  <a:lnTo>
                    <a:pt x="913296" y="636683"/>
                  </a:lnTo>
                  <a:cubicBezTo>
                    <a:pt x="910185" y="626842"/>
                    <a:pt x="906213" y="617310"/>
                    <a:pt x="901472" y="608186"/>
                  </a:cubicBezTo>
                  <a:lnTo>
                    <a:pt x="924999" y="572904"/>
                  </a:lnTo>
                  <a:lnTo>
                    <a:pt x="859366" y="507270"/>
                  </a:lnTo>
                  <a:lnTo>
                    <a:pt x="824084" y="530784"/>
                  </a:lnTo>
                  <a:cubicBezTo>
                    <a:pt x="818433" y="527849"/>
                    <a:pt x="812605" y="525301"/>
                    <a:pt x="806681" y="522995"/>
                  </a:cubicBezTo>
                  <a:lnTo>
                    <a:pt x="806681" y="279869"/>
                  </a:lnTo>
                  <a:cubicBezTo>
                    <a:pt x="824839" y="279869"/>
                    <a:pt x="839606" y="294636"/>
                    <a:pt x="839606" y="312795"/>
                  </a:cubicBezTo>
                  <a:lnTo>
                    <a:pt x="839606" y="428035"/>
                  </a:lnTo>
                  <a:cubicBezTo>
                    <a:pt x="839606" y="455260"/>
                    <a:pt x="861770" y="477423"/>
                    <a:pt x="888995" y="477423"/>
                  </a:cubicBezTo>
                  <a:lnTo>
                    <a:pt x="921921" y="477423"/>
                  </a:lnTo>
                  <a:lnTo>
                    <a:pt x="921921" y="444498"/>
                  </a:lnTo>
                  <a:lnTo>
                    <a:pt x="888995" y="444498"/>
                  </a:lnTo>
                  <a:cubicBezTo>
                    <a:pt x="879912" y="444498"/>
                    <a:pt x="872532" y="437102"/>
                    <a:pt x="872532" y="428035"/>
                  </a:cubicBezTo>
                  <a:lnTo>
                    <a:pt x="872532" y="395109"/>
                  </a:lnTo>
                  <a:lnTo>
                    <a:pt x="987772" y="395109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xmlns="" id="{351CF404-FDFA-4F9C-A23B-2FAB45D226AD}"/>
                </a:ext>
              </a:extLst>
            </p:cNvPr>
            <p:cNvSpPr/>
            <p:nvPr/>
          </p:nvSpPr>
          <p:spPr>
            <a:xfrm>
              <a:off x="8138447" y="1262645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xmlns="" id="{093A2F0A-98DD-494C-9EFF-B18FFD2F2075}"/>
                </a:ext>
              </a:extLst>
            </p:cNvPr>
            <p:cNvSpPr/>
            <p:nvPr/>
          </p:nvSpPr>
          <p:spPr>
            <a:xfrm>
              <a:off x="8072595" y="1262645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xmlns="" id="{3CA185F4-8BAC-42C1-AB27-C17CB1293009}"/>
                </a:ext>
              </a:extLst>
            </p:cNvPr>
            <p:cNvSpPr/>
            <p:nvPr/>
          </p:nvSpPr>
          <p:spPr>
            <a:xfrm>
              <a:off x="8006744" y="1262645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xmlns="" id="{977DBE6C-03EA-476C-92AA-8D00E3246DFC}"/>
                </a:ext>
              </a:extLst>
            </p:cNvPr>
            <p:cNvSpPr/>
            <p:nvPr/>
          </p:nvSpPr>
          <p:spPr>
            <a:xfrm>
              <a:off x="7710412" y="1328497"/>
              <a:ext cx="460960" cy="166573"/>
            </a:xfrm>
            <a:custGeom>
              <a:avLst/>
              <a:gdLst>
                <a:gd name="connsiteX0" fmla="*/ 330231 w 460960"/>
                <a:gd name="connsiteY0" fmla="*/ 166573 h 166573"/>
                <a:gd name="connsiteX1" fmla="*/ 372359 w 460960"/>
                <a:gd name="connsiteY1" fmla="*/ 82314 h 166573"/>
                <a:gd name="connsiteX2" fmla="*/ 460960 w 460960"/>
                <a:gd name="connsiteY2" fmla="*/ 82314 h 166573"/>
                <a:gd name="connsiteX3" fmla="*/ 460960 w 460960"/>
                <a:gd name="connsiteY3" fmla="*/ 49389 h 166573"/>
                <a:gd name="connsiteX4" fmla="*/ 352007 w 460960"/>
                <a:gd name="connsiteY4" fmla="*/ 49389 h 166573"/>
                <a:gd name="connsiteX5" fmla="*/ 328284 w 460960"/>
                <a:gd name="connsiteY5" fmla="*/ 96833 h 166573"/>
                <a:gd name="connsiteX6" fmla="*/ 272956 w 460960"/>
                <a:gd name="connsiteY6" fmla="*/ 0 h 166573"/>
                <a:gd name="connsiteX7" fmla="*/ 0 w 460960"/>
                <a:gd name="connsiteY7" fmla="*/ 0 h 166573"/>
                <a:gd name="connsiteX8" fmla="*/ 0 w 460960"/>
                <a:gd name="connsiteY8" fmla="*/ 32926 h 166573"/>
                <a:gd name="connsiteX9" fmla="*/ 253855 w 460960"/>
                <a:gd name="connsiteY9" fmla="*/ 32926 h 166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0960" h="166573">
                  <a:moveTo>
                    <a:pt x="330231" y="166573"/>
                  </a:moveTo>
                  <a:lnTo>
                    <a:pt x="372359" y="82314"/>
                  </a:lnTo>
                  <a:lnTo>
                    <a:pt x="460960" y="82314"/>
                  </a:lnTo>
                  <a:lnTo>
                    <a:pt x="460960" y="49389"/>
                  </a:lnTo>
                  <a:lnTo>
                    <a:pt x="352007" y="49389"/>
                  </a:lnTo>
                  <a:lnTo>
                    <a:pt x="328284" y="96833"/>
                  </a:lnTo>
                  <a:lnTo>
                    <a:pt x="272956" y="0"/>
                  </a:lnTo>
                  <a:lnTo>
                    <a:pt x="0" y="0"/>
                  </a:lnTo>
                  <a:lnTo>
                    <a:pt x="0" y="32926"/>
                  </a:lnTo>
                  <a:lnTo>
                    <a:pt x="253855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0" name="任意多边形: 形状 89">
              <a:extLst>
                <a:ext uri="{FF2B5EF4-FFF2-40B4-BE49-F238E27FC236}">
                  <a16:creationId xmlns:a16="http://schemas.microsoft.com/office/drawing/2014/main" xmlns="" id="{217FBE1B-7BCE-466F-B260-65243D0743D3}"/>
                </a:ext>
              </a:extLst>
            </p:cNvPr>
            <p:cNvSpPr/>
            <p:nvPr/>
          </p:nvSpPr>
          <p:spPr>
            <a:xfrm>
              <a:off x="7710412" y="1394348"/>
              <a:ext cx="246943" cy="32925"/>
            </a:xfrm>
            <a:custGeom>
              <a:avLst/>
              <a:gdLst>
                <a:gd name="connsiteX0" fmla="*/ 0 w 246943"/>
                <a:gd name="connsiteY0" fmla="*/ 0 h 32925"/>
                <a:gd name="connsiteX1" fmla="*/ 246943 w 246943"/>
                <a:gd name="connsiteY1" fmla="*/ 0 h 32925"/>
                <a:gd name="connsiteX2" fmla="*/ 246943 w 246943"/>
                <a:gd name="connsiteY2" fmla="*/ 32926 h 32925"/>
                <a:gd name="connsiteX3" fmla="*/ 0 w 246943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943" h="32925">
                  <a:moveTo>
                    <a:pt x="0" y="0"/>
                  </a:moveTo>
                  <a:lnTo>
                    <a:pt x="246943" y="0"/>
                  </a:lnTo>
                  <a:lnTo>
                    <a:pt x="246943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xmlns="" id="{0D32B337-0294-4245-9497-5E65DD358FC3}"/>
                </a:ext>
              </a:extLst>
            </p:cNvPr>
            <p:cNvSpPr/>
            <p:nvPr/>
          </p:nvSpPr>
          <p:spPr>
            <a:xfrm>
              <a:off x="7710412" y="1460199"/>
              <a:ext cx="246943" cy="32925"/>
            </a:xfrm>
            <a:custGeom>
              <a:avLst/>
              <a:gdLst>
                <a:gd name="connsiteX0" fmla="*/ 0 w 246943"/>
                <a:gd name="connsiteY0" fmla="*/ 0 h 32925"/>
                <a:gd name="connsiteX1" fmla="*/ 246943 w 246943"/>
                <a:gd name="connsiteY1" fmla="*/ 0 h 32925"/>
                <a:gd name="connsiteX2" fmla="*/ 246943 w 246943"/>
                <a:gd name="connsiteY2" fmla="*/ 32926 h 32925"/>
                <a:gd name="connsiteX3" fmla="*/ 0 w 246943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943" h="32925">
                  <a:moveTo>
                    <a:pt x="0" y="0"/>
                  </a:moveTo>
                  <a:lnTo>
                    <a:pt x="246943" y="0"/>
                  </a:lnTo>
                  <a:lnTo>
                    <a:pt x="246943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xmlns="" id="{44AD4D98-00D8-4210-B278-9F15720C44B1}"/>
                </a:ext>
              </a:extLst>
            </p:cNvPr>
            <p:cNvSpPr/>
            <p:nvPr/>
          </p:nvSpPr>
          <p:spPr>
            <a:xfrm>
              <a:off x="7759801" y="1526051"/>
              <a:ext cx="362183" cy="246943"/>
            </a:xfrm>
            <a:custGeom>
              <a:avLst/>
              <a:gdLst>
                <a:gd name="connsiteX0" fmla="*/ 329257 w 362183"/>
                <a:gd name="connsiteY0" fmla="*/ 131703 h 246943"/>
                <a:gd name="connsiteX1" fmla="*/ 296332 w 362183"/>
                <a:gd name="connsiteY1" fmla="*/ 131703 h 246943"/>
                <a:gd name="connsiteX2" fmla="*/ 296332 w 362183"/>
                <a:gd name="connsiteY2" fmla="*/ 214017 h 246943"/>
                <a:gd name="connsiteX3" fmla="*/ 263406 w 362183"/>
                <a:gd name="connsiteY3" fmla="*/ 214017 h 246943"/>
                <a:gd name="connsiteX4" fmla="*/ 263406 w 362183"/>
                <a:gd name="connsiteY4" fmla="*/ 82314 h 246943"/>
                <a:gd name="connsiteX5" fmla="*/ 230480 w 362183"/>
                <a:gd name="connsiteY5" fmla="*/ 82314 h 246943"/>
                <a:gd name="connsiteX6" fmla="*/ 230480 w 362183"/>
                <a:gd name="connsiteY6" fmla="*/ 214017 h 246943"/>
                <a:gd name="connsiteX7" fmla="*/ 197554 w 362183"/>
                <a:gd name="connsiteY7" fmla="*/ 214017 h 246943"/>
                <a:gd name="connsiteX8" fmla="*/ 197554 w 362183"/>
                <a:gd name="connsiteY8" fmla="*/ 0 h 246943"/>
                <a:gd name="connsiteX9" fmla="*/ 164629 w 362183"/>
                <a:gd name="connsiteY9" fmla="*/ 0 h 246943"/>
                <a:gd name="connsiteX10" fmla="*/ 164629 w 362183"/>
                <a:gd name="connsiteY10" fmla="*/ 214017 h 246943"/>
                <a:gd name="connsiteX11" fmla="*/ 131703 w 362183"/>
                <a:gd name="connsiteY11" fmla="*/ 214017 h 246943"/>
                <a:gd name="connsiteX12" fmla="*/ 131703 w 362183"/>
                <a:gd name="connsiteY12" fmla="*/ 82314 h 246943"/>
                <a:gd name="connsiteX13" fmla="*/ 98777 w 362183"/>
                <a:gd name="connsiteY13" fmla="*/ 82314 h 246943"/>
                <a:gd name="connsiteX14" fmla="*/ 98777 w 362183"/>
                <a:gd name="connsiteY14" fmla="*/ 214017 h 246943"/>
                <a:gd name="connsiteX15" fmla="*/ 65851 w 362183"/>
                <a:gd name="connsiteY15" fmla="*/ 214017 h 246943"/>
                <a:gd name="connsiteX16" fmla="*/ 65851 w 362183"/>
                <a:gd name="connsiteY16" fmla="*/ 131703 h 246943"/>
                <a:gd name="connsiteX17" fmla="*/ 32926 w 362183"/>
                <a:gd name="connsiteY17" fmla="*/ 131703 h 246943"/>
                <a:gd name="connsiteX18" fmla="*/ 32926 w 362183"/>
                <a:gd name="connsiteY18" fmla="*/ 214017 h 246943"/>
                <a:gd name="connsiteX19" fmla="*/ 0 w 362183"/>
                <a:gd name="connsiteY19" fmla="*/ 214017 h 246943"/>
                <a:gd name="connsiteX20" fmla="*/ 0 w 362183"/>
                <a:gd name="connsiteY20" fmla="*/ 246943 h 246943"/>
                <a:gd name="connsiteX21" fmla="*/ 362183 w 362183"/>
                <a:gd name="connsiteY21" fmla="*/ 246943 h 246943"/>
                <a:gd name="connsiteX22" fmla="*/ 362183 w 362183"/>
                <a:gd name="connsiteY22" fmla="*/ 214017 h 246943"/>
                <a:gd name="connsiteX23" fmla="*/ 329257 w 362183"/>
                <a:gd name="connsiteY23" fmla="*/ 214017 h 24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2183" h="246943">
                  <a:moveTo>
                    <a:pt x="329257" y="131703"/>
                  </a:moveTo>
                  <a:lnTo>
                    <a:pt x="296332" y="131703"/>
                  </a:lnTo>
                  <a:lnTo>
                    <a:pt x="296332" y="214017"/>
                  </a:lnTo>
                  <a:lnTo>
                    <a:pt x="263406" y="214017"/>
                  </a:lnTo>
                  <a:lnTo>
                    <a:pt x="263406" y="82314"/>
                  </a:lnTo>
                  <a:lnTo>
                    <a:pt x="230480" y="82314"/>
                  </a:lnTo>
                  <a:lnTo>
                    <a:pt x="230480" y="214017"/>
                  </a:lnTo>
                  <a:lnTo>
                    <a:pt x="197554" y="214017"/>
                  </a:lnTo>
                  <a:lnTo>
                    <a:pt x="197554" y="0"/>
                  </a:lnTo>
                  <a:lnTo>
                    <a:pt x="164629" y="0"/>
                  </a:lnTo>
                  <a:lnTo>
                    <a:pt x="164629" y="214017"/>
                  </a:lnTo>
                  <a:lnTo>
                    <a:pt x="131703" y="214017"/>
                  </a:lnTo>
                  <a:lnTo>
                    <a:pt x="131703" y="82314"/>
                  </a:lnTo>
                  <a:lnTo>
                    <a:pt x="98777" y="82314"/>
                  </a:lnTo>
                  <a:lnTo>
                    <a:pt x="98777" y="214017"/>
                  </a:lnTo>
                  <a:lnTo>
                    <a:pt x="65851" y="214017"/>
                  </a:lnTo>
                  <a:lnTo>
                    <a:pt x="65851" y="131703"/>
                  </a:lnTo>
                  <a:lnTo>
                    <a:pt x="32926" y="131703"/>
                  </a:lnTo>
                  <a:lnTo>
                    <a:pt x="32926" y="214017"/>
                  </a:lnTo>
                  <a:lnTo>
                    <a:pt x="0" y="214017"/>
                  </a:lnTo>
                  <a:lnTo>
                    <a:pt x="0" y="246943"/>
                  </a:lnTo>
                  <a:lnTo>
                    <a:pt x="362183" y="246943"/>
                  </a:lnTo>
                  <a:lnTo>
                    <a:pt x="362183" y="214017"/>
                  </a:lnTo>
                  <a:lnTo>
                    <a:pt x="329257" y="214017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xmlns="" id="{82420FFC-04B4-451D-A435-10193B31E0BB}"/>
                </a:ext>
              </a:extLst>
            </p:cNvPr>
            <p:cNvSpPr/>
            <p:nvPr/>
          </p:nvSpPr>
          <p:spPr>
            <a:xfrm>
              <a:off x="8566481" y="1740068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xmlns="" id="{9041C757-BC88-423D-BCC4-093EC86AC41D}"/>
                </a:ext>
              </a:extLst>
            </p:cNvPr>
            <p:cNvSpPr/>
            <p:nvPr/>
          </p:nvSpPr>
          <p:spPr>
            <a:xfrm>
              <a:off x="8500630" y="1740068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xmlns="" id="{AD8DFD19-A1C0-4010-B7E4-8CBAC563FFFB}"/>
                </a:ext>
              </a:extLst>
            </p:cNvPr>
            <p:cNvSpPr/>
            <p:nvPr/>
          </p:nvSpPr>
          <p:spPr>
            <a:xfrm>
              <a:off x="8434778" y="1740068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96" name="图形 18">
            <a:extLst>
              <a:ext uri="{FF2B5EF4-FFF2-40B4-BE49-F238E27FC236}">
                <a16:creationId xmlns:a16="http://schemas.microsoft.com/office/drawing/2014/main" xmlns="" id="{BAA961E1-7D20-4345-9DA8-8DD281C9DCBB}"/>
              </a:ext>
            </a:extLst>
          </p:cNvPr>
          <p:cNvGrpSpPr/>
          <p:nvPr/>
        </p:nvGrpSpPr>
        <p:grpSpPr>
          <a:xfrm>
            <a:off x="5845041" y="3429000"/>
            <a:ext cx="501918" cy="501918"/>
            <a:chOff x="781532" y="2218484"/>
            <a:chExt cx="1020702" cy="1020698"/>
          </a:xfrm>
          <a:gradFill flip="none" rotWithShape="1">
            <a:gsLst>
              <a:gs pos="50000">
                <a:schemeClr val="bg1"/>
              </a:gs>
              <a:gs pos="100000">
                <a:schemeClr val="accent1"/>
              </a:gs>
            </a:gsLst>
            <a:lin ang="5400000" scaled="1"/>
            <a:tileRect/>
          </a:gradFill>
        </p:grpSpPr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xmlns="" id="{9ABF09C9-FB0E-49C1-B442-DB8472DA2CCC}"/>
                </a:ext>
              </a:extLst>
            </p:cNvPr>
            <p:cNvSpPr/>
            <p:nvPr/>
          </p:nvSpPr>
          <p:spPr>
            <a:xfrm>
              <a:off x="781532" y="2547741"/>
              <a:ext cx="1020702" cy="691441"/>
            </a:xfrm>
            <a:custGeom>
              <a:avLst/>
              <a:gdLst>
                <a:gd name="connsiteX0" fmla="*/ 953118 w 1020698"/>
                <a:gd name="connsiteY0" fmla="*/ 352618 h 691440"/>
                <a:gd name="connsiteX1" fmla="*/ 930611 w 1020698"/>
                <a:gd name="connsiteY1" fmla="*/ 348517 h 691440"/>
                <a:gd name="connsiteX2" fmla="*/ 946568 w 1020698"/>
                <a:gd name="connsiteY2" fmla="*/ 330214 h 691440"/>
                <a:gd name="connsiteX3" fmla="*/ 960722 w 1020698"/>
                <a:gd name="connsiteY3" fmla="*/ 308961 h 691440"/>
                <a:gd name="connsiteX4" fmla="*/ 948280 w 1020698"/>
                <a:gd name="connsiteY4" fmla="*/ 299628 h 691440"/>
                <a:gd name="connsiteX5" fmla="*/ 888995 w 1020698"/>
                <a:gd name="connsiteY5" fmla="*/ 181092 h 691440"/>
                <a:gd name="connsiteX6" fmla="*/ 888995 w 1020698"/>
                <a:gd name="connsiteY6" fmla="*/ 119123 h 691440"/>
                <a:gd name="connsiteX7" fmla="*/ 849486 w 1020698"/>
                <a:gd name="connsiteY7" fmla="*/ 52434 h 691440"/>
                <a:gd name="connsiteX8" fmla="*/ 832556 w 1020698"/>
                <a:gd name="connsiteY8" fmla="*/ 35515 h 691440"/>
                <a:gd name="connsiteX9" fmla="*/ 746818 w 1020698"/>
                <a:gd name="connsiteY9" fmla="*/ 0 h 691440"/>
                <a:gd name="connsiteX10" fmla="*/ 625589 w 1020698"/>
                <a:gd name="connsiteY10" fmla="*/ 121228 h 691440"/>
                <a:gd name="connsiteX11" fmla="*/ 625589 w 1020698"/>
                <a:gd name="connsiteY11" fmla="*/ 181092 h 691440"/>
                <a:gd name="connsiteX12" fmla="*/ 566304 w 1020698"/>
                <a:gd name="connsiteY12" fmla="*/ 299628 h 691440"/>
                <a:gd name="connsiteX13" fmla="*/ 553862 w 1020698"/>
                <a:gd name="connsiteY13" fmla="*/ 308961 h 691440"/>
                <a:gd name="connsiteX14" fmla="*/ 568016 w 1020698"/>
                <a:gd name="connsiteY14" fmla="*/ 330214 h 691440"/>
                <a:gd name="connsiteX15" fmla="*/ 583973 w 1020698"/>
                <a:gd name="connsiteY15" fmla="*/ 348517 h 691440"/>
                <a:gd name="connsiteX16" fmla="*/ 561466 w 1020698"/>
                <a:gd name="connsiteY16" fmla="*/ 352618 h 691440"/>
                <a:gd name="connsiteX17" fmla="*/ 510349 w 1020698"/>
                <a:gd name="connsiteY17" fmla="*/ 384634 h 691440"/>
                <a:gd name="connsiteX18" fmla="*/ 459232 w 1020698"/>
                <a:gd name="connsiteY18" fmla="*/ 352618 h 691440"/>
                <a:gd name="connsiteX19" fmla="*/ 345720 w 1020698"/>
                <a:gd name="connsiteY19" fmla="*/ 331990 h 691440"/>
                <a:gd name="connsiteX20" fmla="*/ 345720 w 1020698"/>
                <a:gd name="connsiteY20" fmla="*/ 305993 h 691440"/>
                <a:gd name="connsiteX21" fmla="*/ 362183 w 1020698"/>
                <a:gd name="connsiteY21" fmla="*/ 283768 h 691440"/>
                <a:gd name="connsiteX22" fmla="*/ 386435 w 1020698"/>
                <a:gd name="connsiteY22" fmla="*/ 235287 h 691440"/>
                <a:gd name="connsiteX23" fmla="*/ 395109 w 1020698"/>
                <a:gd name="connsiteY23" fmla="*/ 198478 h 691440"/>
                <a:gd name="connsiteX24" fmla="*/ 395109 w 1020698"/>
                <a:gd name="connsiteY24" fmla="*/ 119123 h 691440"/>
                <a:gd name="connsiteX25" fmla="*/ 355600 w 1020698"/>
                <a:gd name="connsiteY25" fmla="*/ 52434 h 691440"/>
                <a:gd name="connsiteX26" fmla="*/ 338670 w 1020698"/>
                <a:gd name="connsiteY26" fmla="*/ 35515 h 691440"/>
                <a:gd name="connsiteX27" fmla="*/ 252931 w 1020698"/>
                <a:gd name="connsiteY27" fmla="*/ 0 h 691440"/>
                <a:gd name="connsiteX28" fmla="*/ 131703 w 1020698"/>
                <a:gd name="connsiteY28" fmla="*/ 121228 h 691440"/>
                <a:gd name="connsiteX29" fmla="*/ 131703 w 1020698"/>
                <a:gd name="connsiteY29" fmla="*/ 198478 h 691440"/>
                <a:gd name="connsiteX30" fmla="*/ 140376 w 1020698"/>
                <a:gd name="connsiteY30" fmla="*/ 235287 h 691440"/>
                <a:gd name="connsiteX31" fmla="*/ 164629 w 1020698"/>
                <a:gd name="connsiteY31" fmla="*/ 283752 h 691440"/>
                <a:gd name="connsiteX32" fmla="*/ 181092 w 1020698"/>
                <a:gd name="connsiteY32" fmla="*/ 305979 h 691440"/>
                <a:gd name="connsiteX33" fmla="*/ 181092 w 1020698"/>
                <a:gd name="connsiteY33" fmla="*/ 331974 h 691440"/>
                <a:gd name="connsiteX34" fmla="*/ 67580 w 1020698"/>
                <a:gd name="connsiteY34" fmla="*/ 352602 h 691440"/>
                <a:gd name="connsiteX35" fmla="*/ 0 w 1020698"/>
                <a:gd name="connsiteY35" fmla="*/ 433597 h 691440"/>
                <a:gd name="connsiteX36" fmla="*/ 0 w 1020698"/>
                <a:gd name="connsiteY36" fmla="*/ 691441 h 691440"/>
                <a:gd name="connsiteX37" fmla="*/ 1020698 w 1020698"/>
                <a:gd name="connsiteY37" fmla="*/ 691441 h 691440"/>
                <a:gd name="connsiteX38" fmla="*/ 1020698 w 1020698"/>
                <a:gd name="connsiteY38" fmla="*/ 433597 h 691440"/>
                <a:gd name="connsiteX39" fmla="*/ 953118 w 1020698"/>
                <a:gd name="connsiteY39" fmla="*/ 352618 h 691440"/>
                <a:gd name="connsiteX40" fmla="*/ 916309 w 1020698"/>
                <a:gd name="connsiteY40" fmla="*/ 315937 h 691440"/>
                <a:gd name="connsiteX41" fmla="*/ 883955 w 1020698"/>
                <a:gd name="connsiteY41" fmla="*/ 340037 h 691440"/>
                <a:gd name="connsiteX42" fmla="*/ 839606 w 1020698"/>
                <a:gd name="connsiteY42" fmla="*/ 331990 h 691440"/>
                <a:gd name="connsiteX43" fmla="*/ 839606 w 1020698"/>
                <a:gd name="connsiteY43" fmla="*/ 305993 h 691440"/>
                <a:gd name="connsiteX44" fmla="*/ 856069 w 1020698"/>
                <a:gd name="connsiteY44" fmla="*/ 283768 h 691440"/>
                <a:gd name="connsiteX45" fmla="*/ 871293 w 1020698"/>
                <a:gd name="connsiteY45" fmla="*/ 253333 h 691440"/>
                <a:gd name="connsiteX46" fmla="*/ 916309 w 1020698"/>
                <a:gd name="connsiteY46" fmla="*/ 315937 h 691440"/>
                <a:gd name="connsiteX47" fmla="*/ 658515 w 1020698"/>
                <a:gd name="connsiteY47" fmla="*/ 181092 h 691440"/>
                <a:gd name="connsiteX48" fmla="*/ 677807 w 1020698"/>
                <a:gd name="connsiteY48" fmla="*/ 181092 h 691440"/>
                <a:gd name="connsiteX49" fmla="*/ 757292 w 1020698"/>
                <a:gd name="connsiteY49" fmla="*/ 153681 h 691440"/>
                <a:gd name="connsiteX50" fmla="*/ 836777 w 1020698"/>
                <a:gd name="connsiteY50" fmla="*/ 181092 h 691440"/>
                <a:gd name="connsiteX51" fmla="*/ 856069 w 1020698"/>
                <a:gd name="connsiteY51" fmla="*/ 181092 h 691440"/>
                <a:gd name="connsiteX52" fmla="*/ 856069 w 1020698"/>
                <a:gd name="connsiteY52" fmla="*/ 198478 h 691440"/>
                <a:gd name="connsiteX53" fmla="*/ 850869 w 1020698"/>
                <a:gd name="connsiteY53" fmla="*/ 220570 h 691440"/>
                <a:gd name="connsiteX54" fmla="*/ 826617 w 1020698"/>
                <a:gd name="connsiteY54" fmla="*/ 269032 h 691440"/>
                <a:gd name="connsiteX55" fmla="*/ 782445 w 1020698"/>
                <a:gd name="connsiteY55" fmla="*/ 296332 h 691440"/>
                <a:gd name="connsiteX56" fmla="*/ 732124 w 1020698"/>
                <a:gd name="connsiteY56" fmla="*/ 296332 h 691440"/>
                <a:gd name="connsiteX57" fmla="*/ 687953 w 1020698"/>
                <a:gd name="connsiteY57" fmla="*/ 269032 h 691440"/>
                <a:gd name="connsiteX58" fmla="*/ 663701 w 1020698"/>
                <a:gd name="connsiteY58" fmla="*/ 220570 h 691440"/>
                <a:gd name="connsiteX59" fmla="*/ 658515 w 1020698"/>
                <a:gd name="connsiteY59" fmla="*/ 198478 h 691440"/>
                <a:gd name="connsiteX60" fmla="*/ 687325 w 1020698"/>
                <a:gd name="connsiteY60" fmla="*/ 363204 h 691440"/>
                <a:gd name="connsiteX61" fmla="*/ 730427 w 1020698"/>
                <a:gd name="connsiteY61" fmla="*/ 395535 h 691440"/>
                <a:gd name="connsiteX62" fmla="*/ 686617 w 1020698"/>
                <a:gd name="connsiteY62" fmla="*/ 430582 h 691440"/>
                <a:gd name="connsiteX63" fmla="*/ 675733 w 1020698"/>
                <a:gd name="connsiteY63" fmla="*/ 365326 h 691440"/>
                <a:gd name="connsiteX64" fmla="*/ 707903 w 1020698"/>
                <a:gd name="connsiteY64" fmla="*/ 337489 h 691440"/>
                <a:gd name="connsiteX65" fmla="*/ 707903 w 1020698"/>
                <a:gd name="connsiteY65" fmla="*/ 325551 h 691440"/>
                <a:gd name="connsiteX66" fmla="*/ 732139 w 1020698"/>
                <a:gd name="connsiteY66" fmla="*/ 329257 h 691440"/>
                <a:gd name="connsiteX67" fmla="*/ 782460 w 1020698"/>
                <a:gd name="connsiteY67" fmla="*/ 329257 h 691440"/>
                <a:gd name="connsiteX68" fmla="*/ 806697 w 1020698"/>
                <a:gd name="connsiteY68" fmla="*/ 325568 h 691440"/>
                <a:gd name="connsiteX69" fmla="*/ 806697 w 1020698"/>
                <a:gd name="connsiteY69" fmla="*/ 337489 h 691440"/>
                <a:gd name="connsiteX70" fmla="*/ 757309 w 1020698"/>
                <a:gd name="connsiteY70" fmla="*/ 374530 h 691440"/>
                <a:gd name="connsiteX71" fmla="*/ 827259 w 1020698"/>
                <a:gd name="connsiteY71" fmla="*/ 363204 h 691440"/>
                <a:gd name="connsiteX72" fmla="*/ 838851 w 1020698"/>
                <a:gd name="connsiteY72" fmla="*/ 365311 h 691440"/>
                <a:gd name="connsiteX73" fmla="*/ 827967 w 1020698"/>
                <a:gd name="connsiteY73" fmla="*/ 430566 h 691440"/>
                <a:gd name="connsiteX74" fmla="*/ 784157 w 1020698"/>
                <a:gd name="connsiteY74" fmla="*/ 395518 h 691440"/>
                <a:gd name="connsiteX75" fmla="*/ 746818 w 1020698"/>
                <a:gd name="connsiteY75" fmla="*/ 32926 h 691440"/>
                <a:gd name="connsiteX76" fmla="*/ 809269 w 1020698"/>
                <a:gd name="connsiteY76" fmla="*/ 58785 h 691440"/>
                <a:gd name="connsiteX77" fmla="*/ 829848 w 1020698"/>
                <a:gd name="connsiteY77" fmla="*/ 79380 h 691440"/>
                <a:gd name="connsiteX78" fmla="*/ 832252 w 1020698"/>
                <a:gd name="connsiteY78" fmla="*/ 80586 h 691440"/>
                <a:gd name="connsiteX79" fmla="*/ 856069 w 1020698"/>
                <a:gd name="connsiteY79" fmla="*/ 119123 h 691440"/>
                <a:gd name="connsiteX80" fmla="*/ 856069 w 1020698"/>
                <a:gd name="connsiteY80" fmla="*/ 148166 h 691440"/>
                <a:gd name="connsiteX81" fmla="*/ 836777 w 1020698"/>
                <a:gd name="connsiteY81" fmla="*/ 148166 h 691440"/>
                <a:gd name="connsiteX82" fmla="*/ 768931 w 1020698"/>
                <a:gd name="connsiteY82" fmla="*/ 120064 h 691440"/>
                <a:gd name="connsiteX83" fmla="*/ 757292 w 1020698"/>
                <a:gd name="connsiteY83" fmla="*/ 108408 h 691440"/>
                <a:gd name="connsiteX84" fmla="*/ 745653 w 1020698"/>
                <a:gd name="connsiteY84" fmla="*/ 120064 h 691440"/>
                <a:gd name="connsiteX85" fmla="*/ 677807 w 1020698"/>
                <a:gd name="connsiteY85" fmla="*/ 148166 h 691440"/>
                <a:gd name="connsiteX86" fmla="*/ 658515 w 1020698"/>
                <a:gd name="connsiteY86" fmla="*/ 148166 h 691440"/>
                <a:gd name="connsiteX87" fmla="*/ 658515 w 1020698"/>
                <a:gd name="connsiteY87" fmla="*/ 121228 h 691440"/>
                <a:gd name="connsiteX88" fmla="*/ 746818 w 1020698"/>
                <a:gd name="connsiteY88" fmla="*/ 32926 h 691440"/>
                <a:gd name="connsiteX89" fmla="*/ 598275 w 1020698"/>
                <a:gd name="connsiteY89" fmla="*/ 315937 h 691440"/>
                <a:gd name="connsiteX90" fmla="*/ 643291 w 1020698"/>
                <a:gd name="connsiteY90" fmla="*/ 253318 h 691440"/>
                <a:gd name="connsiteX91" fmla="*/ 658515 w 1020698"/>
                <a:gd name="connsiteY91" fmla="*/ 283752 h 691440"/>
                <a:gd name="connsiteX92" fmla="*/ 674978 w 1020698"/>
                <a:gd name="connsiteY92" fmla="*/ 305979 h 691440"/>
                <a:gd name="connsiteX93" fmla="*/ 674978 w 1020698"/>
                <a:gd name="connsiteY93" fmla="*/ 331974 h 691440"/>
                <a:gd name="connsiteX94" fmla="*/ 630629 w 1020698"/>
                <a:gd name="connsiteY94" fmla="*/ 340037 h 691440"/>
                <a:gd name="connsiteX95" fmla="*/ 598275 w 1020698"/>
                <a:gd name="connsiteY95" fmla="*/ 315937 h 691440"/>
                <a:gd name="connsiteX96" fmla="*/ 567358 w 1020698"/>
                <a:gd name="connsiteY96" fmla="*/ 385021 h 691440"/>
                <a:gd name="connsiteX97" fmla="*/ 643338 w 1020698"/>
                <a:gd name="connsiteY97" fmla="*/ 371203 h 691440"/>
                <a:gd name="connsiteX98" fmla="*/ 663355 w 1020698"/>
                <a:gd name="connsiteY98" fmla="*/ 491355 h 691440"/>
                <a:gd name="connsiteX99" fmla="*/ 740829 w 1020698"/>
                <a:gd name="connsiteY99" fmla="*/ 429368 h 691440"/>
                <a:gd name="connsiteX100" fmla="*/ 740829 w 1020698"/>
                <a:gd name="connsiteY100" fmla="*/ 658515 h 691440"/>
                <a:gd name="connsiteX101" fmla="*/ 641112 w 1020698"/>
                <a:gd name="connsiteY101" fmla="*/ 658515 h 691440"/>
                <a:gd name="connsiteX102" fmla="*/ 618428 w 1020698"/>
                <a:gd name="connsiteY102" fmla="*/ 574472 h 691440"/>
                <a:gd name="connsiteX103" fmla="*/ 609126 w 1020698"/>
                <a:gd name="connsiteY103" fmla="*/ 535043 h 691440"/>
                <a:gd name="connsiteX104" fmla="*/ 618428 w 1020698"/>
                <a:gd name="connsiteY104" fmla="*/ 495615 h 691440"/>
                <a:gd name="connsiteX105" fmla="*/ 625589 w 1020698"/>
                <a:gd name="connsiteY105" fmla="*/ 481306 h 691440"/>
                <a:gd name="connsiteX106" fmla="*/ 625589 w 1020698"/>
                <a:gd name="connsiteY106" fmla="*/ 444498 h 691440"/>
                <a:gd name="connsiteX107" fmla="*/ 592663 w 1020698"/>
                <a:gd name="connsiteY107" fmla="*/ 444498 h 691440"/>
                <a:gd name="connsiteX108" fmla="*/ 592663 w 1020698"/>
                <a:gd name="connsiteY108" fmla="*/ 473540 h 691440"/>
                <a:gd name="connsiteX109" fmla="*/ 588974 w 1020698"/>
                <a:gd name="connsiteY109" fmla="*/ 480897 h 691440"/>
                <a:gd name="connsiteX110" fmla="*/ 576201 w 1020698"/>
                <a:gd name="connsiteY110" fmla="*/ 535043 h 691440"/>
                <a:gd name="connsiteX111" fmla="*/ 588974 w 1020698"/>
                <a:gd name="connsiteY111" fmla="*/ 589192 h 691440"/>
                <a:gd name="connsiteX112" fmla="*/ 608186 w 1020698"/>
                <a:gd name="connsiteY112" fmla="*/ 658515 h 691440"/>
                <a:gd name="connsiteX113" fmla="*/ 526812 w 1020698"/>
                <a:gd name="connsiteY113" fmla="*/ 658515 h 691440"/>
                <a:gd name="connsiteX114" fmla="*/ 526812 w 1020698"/>
                <a:gd name="connsiteY114" fmla="*/ 433597 h 691440"/>
                <a:gd name="connsiteX115" fmla="*/ 567358 w 1020698"/>
                <a:gd name="connsiteY115" fmla="*/ 385021 h 691440"/>
                <a:gd name="connsiteX116" fmla="*/ 278704 w 1020698"/>
                <a:gd name="connsiteY116" fmla="*/ 570558 h 691440"/>
                <a:gd name="connsiteX117" fmla="*/ 263406 w 1020698"/>
                <a:gd name="connsiteY117" fmla="*/ 585848 h 691440"/>
                <a:gd name="connsiteX118" fmla="*/ 248108 w 1020698"/>
                <a:gd name="connsiteY118" fmla="*/ 570558 h 691440"/>
                <a:gd name="connsiteX119" fmla="*/ 260889 w 1020698"/>
                <a:gd name="connsiteY119" fmla="*/ 493886 h 691440"/>
                <a:gd name="connsiteX120" fmla="*/ 265923 w 1020698"/>
                <a:gd name="connsiteY120" fmla="*/ 493886 h 691440"/>
                <a:gd name="connsiteX121" fmla="*/ 193439 w 1020698"/>
                <a:gd name="connsiteY121" fmla="*/ 363204 h 691440"/>
                <a:gd name="connsiteX122" fmla="*/ 236541 w 1020698"/>
                <a:gd name="connsiteY122" fmla="*/ 395535 h 691440"/>
                <a:gd name="connsiteX123" fmla="*/ 192731 w 1020698"/>
                <a:gd name="connsiteY123" fmla="*/ 430582 h 691440"/>
                <a:gd name="connsiteX124" fmla="*/ 181847 w 1020698"/>
                <a:gd name="connsiteY124" fmla="*/ 365326 h 691440"/>
                <a:gd name="connsiteX125" fmla="*/ 271059 w 1020698"/>
                <a:gd name="connsiteY125" fmla="*/ 460960 h 691440"/>
                <a:gd name="connsiteX126" fmla="*/ 255753 w 1020698"/>
                <a:gd name="connsiteY126" fmla="*/ 460960 h 691440"/>
                <a:gd name="connsiteX127" fmla="*/ 238944 w 1020698"/>
                <a:gd name="connsiteY127" fmla="*/ 435760 h 691440"/>
                <a:gd name="connsiteX128" fmla="*/ 263406 w 1020698"/>
                <a:gd name="connsiteY128" fmla="*/ 416194 h 691440"/>
                <a:gd name="connsiteX129" fmla="*/ 287851 w 1020698"/>
                <a:gd name="connsiteY129" fmla="*/ 435760 h 691440"/>
                <a:gd name="connsiteX130" fmla="*/ 290288 w 1020698"/>
                <a:gd name="connsiteY130" fmla="*/ 395518 h 691440"/>
                <a:gd name="connsiteX131" fmla="*/ 333390 w 1020698"/>
                <a:gd name="connsiteY131" fmla="*/ 363187 h 691440"/>
                <a:gd name="connsiteX132" fmla="*/ 344982 w 1020698"/>
                <a:gd name="connsiteY132" fmla="*/ 365295 h 691440"/>
                <a:gd name="connsiteX133" fmla="*/ 334098 w 1020698"/>
                <a:gd name="connsiteY133" fmla="*/ 430551 h 691440"/>
                <a:gd name="connsiteX134" fmla="*/ 252931 w 1020698"/>
                <a:gd name="connsiteY134" fmla="*/ 32926 h 691440"/>
                <a:gd name="connsiteX135" fmla="*/ 315383 w 1020698"/>
                <a:gd name="connsiteY135" fmla="*/ 58785 h 691440"/>
                <a:gd name="connsiteX136" fmla="*/ 335962 w 1020698"/>
                <a:gd name="connsiteY136" fmla="*/ 79380 h 691440"/>
                <a:gd name="connsiteX137" fmla="*/ 338366 w 1020698"/>
                <a:gd name="connsiteY137" fmla="*/ 80586 h 691440"/>
                <a:gd name="connsiteX138" fmla="*/ 362183 w 1020698"/>
                <a:gd name="connsiteY138" fmla="*/ 119123 h 691440"/>
                <a:gd name="connsiteX139" fmla="*/ 362183 w 1020698"/>
                <a:gd name="connsiteY139" fmla="*/ 131703 h 691440"/>
                <a:gd name="connsiteX140" fmla="*/ 309965 w 1020698"/>
                <a:gd name="connsiteY140" fmla="*/ 131703 h 691440"/>
                <a:gd name="connsiteX141" fmla="*/ 242119 w 1020698"/>
                <a:gd name="connsiteY141" fmla="*/ 103601 h 691440"/>
                <a:gd name="connsiteX142" fmla="*/ 230480 w 1020698"/>
                <a:gd name="connsiteY142" fmla="*/ 91945 h 691440"/>
                <a:gd name="connsiteX143" fmla="*/ 218841 w 1020698"/>
                <a:gd name="connsiteY143" fmla="*/ 103601 h 691440"/>
                <a:gd name="connsiteX144" fmla="*/ 164629 w 1020698"/>
                <a:gd name="connsiteY144" fmla="*/ 130633 h 691440"/>
                <a:gd name="connsiteX145" fmla="*/ 164629 w 1020698"/>
                <a:gd name="connsiteY145" fmla="*/ 121228 h 691440"/>
                <a:gd name="connsiteX146" fmla="*/ 252931 w 1020698"/>
                <a:gd name="connsiteY146" fmla="*/ 32926 h 691440"/>
                <a:gd name="connsiteX147" fmla="*/ 169830 w 1020698"/>
                <a:gd name="connsiteY147" fmla="*/ 220570 h 691440"/>
                <a:gd name="connsiteX148" fmla="*/ 164629 w 1020698"/>
                <a:gd name="connsiteY148" fmla="*/ 198478 h 691440"/>
                <a:gd name="connsiteX149" fmla="*/ 164629 w 1020698"/>
                <a:gd name="connsiteY149" fmla="*/ 163511 h 691440"/>
                <a:gd name="connsiteX150" fmla="*/ 230480 w 1020698"/>
                <a:gd name="connsiteY150" fmla="*/ 137235 h 691440"/>
                <a:gd name="connsiteX151" fmla="*/ 309965 w 1020698"/>
                <a:gd name="connsiteY151" fmla="*/ 164629 h 691440"/>
                <a:gd name="connsiteX152" fmla="*/ 362183 w 1020698"/>
                <a:gd name="connsiteY152" fmla="*/ 164629 h 691440"/>
                <a:gd name="connsiteX153" fmla="*/ 362183 w 1020698"/>
                <a:gd name="connsiteY153" fmla="*/ 198478 h 691440"/>
                <a:gd name="connsiteX154" fmla="*/ 356983 w 1020698"/>
                <a:gd name="connsiteY154" fmla="*/ 220570 h 691440"/>
                <a:gd name="connsiteX155" fmla="*/ 332731 w 1020698"/>
                <a:gd name="connsiteY155" fmla="*/ 269032 h 691440"/>
                <a:gd name="connsiteX156" fmla="*/ 288559 w 1020698"/>
                <a:gd name="connsiteY156" fmla="*/ 296332 h 691440"/>
                <a:gd name="connsiteX157" fmla="*/ 238238 w 1020698"/>
                <a:gd name="connsiteY157" fmla="*/ 296332 h 691440"/>
                <a:gd name="connsiteX158" fmla="*/ 194066 w 1020698"/>
                <a:gd name="connsiteY158" fmla="*/ 269032 h 691440"/>
                <a:gd name="connsiteX159" fmla="*/ 238253 w 1020698"/>
                <a:gd name="connsiteY159" fmla="*/ 329257 h 691440"/>
                <a:gd name="connsiteX160" fmla="*/ 288574 w 1020698"/>
                <a:gd name="connsiteY160" fmla="*/ 329257 h 691440"/>
                <a:gd name="connsiteX161" fmla="*/ 312811 w 1020698"/>
                <a:gd name="connsiteY161" fmla="*/ 325568 h 691440"/>
                <a:gd name="connsiteX162" fmla="*/ 312811 w 1020698"/>
                <a:gd name="connsiteY162" fmla="*/ 337489 h 691440"/>
                <a:gd name="connsiteX163" fmla="*/ 263422 w 1020698"/>
                <a:gd name="connsiteY163" fmla="*/ 374530 h 691440"/>
                <a:gd name="connsiteX164" fmla="*/ 214034 w 1020698"/>
                <a:gd name="connsiteY164" fmla="*/ 337489 h 691440"/>
                <a:gd name="connsiteX165" fmla="*/ 214034 w 1020698"/>
                <a:gd name="connsiteY165" fmla="*/ 325551 h 691440"/>
                <a:gd name="connsiteX166" fmla="*/ 238253 w 1020698"/>
                <a:gd name="connsiteY166" fmla="*/ 329257 h 691440"/>
                <a:gd name="connsiteX167" fmla="*/ 32926 w 1020698"/>
                <a:gd name="connsiteY167" fmla="*/ 433597 h 691440"/>
                <a:gd name="connsiteX168" fmla="*/ 73472 w 1020698"/>
                <a:gd name="connsiteY168" fmla="*/ 385005 h 691440"/>
                <a:gd name="connsiteX169" fmla="*/ 149452 w 1020698"/>
                <a:gd name="connsiteY169" fmla="*/ 371186 h 691440"/>
                <a:gd name="connsiteX170" fmla="*/ 169468 w 1020698"/>
                <a:gd name="connsiteY170" fmla="*/ 491339 h 691440"/>
                <a:gd name="connsiteX171" fmla="*/ 213141 w 1020698"/>
                <a:gd name="connsiteY171" fmla="*/ 456402 h 691440"/>
                <a:gd name="connsiteX172" fmla="*/ 229645 w 1020698"/>
                <a:gd name="connsiteY172" fmla="*/ 481129 h 691440"/>
                <a:gd name="connsiteX173" fmla="*/ 212853 w 1020698"/>
                <a:gd name="connsiteY173" fmla="*/ 581843 h 691440"/>
                <a:gd name="connsiteX174" fmla="*/ 263406 w 1020698"/>
                <a:gd name="connsiteY174" fmla="*/ 632407 h 691440"/>
                <a:gd name="connsiteX175" fmla="*/ 313959 w 1020698"/>
                <a:gd name="connsiteY175" fmla="*/ 581843 h 691440"/>
                <a:gd name="connsiteX176" fmla="*/ 297167 w 1020698"/>
                <a:gd name="connsiteY176" fmla="*/ 481129 h 691440"/>
                <a:gd name="connsiteX177" fmla="*/ 313671 w 1020698"/>
                <a:gd name="connsiteY177" fmla="*/ 456402 h 691440"/>
                <a:gd name="connsiteX178" fmla="*/ 357343 w 1020698"/>
                <a:gd name="connsiteY178" fmla="*/ 491339 h 691440"/>
                <a:gd name="connsiteX179" fmla="*/ 377360 w 1020698"/>
                <a:gd name="connsiteY179" fmla="*/ 371186 h 691440"/>
                <a:gd name="connsiteX180" fmla="*/ 453340 w 1020698"/>
                <a:gd name="connsiteY180" fmla="*/ 385005 h 691440"/>
                <a:gd name="connsiteX181" fmla="*/ 493886 w 1020698"/>
                <a:gd name="connsiteY181" fmla="*/ 433597 h 691440"/>
                <a:gd name="connsiteX182" fmla="*/ 493886 w 1020698"/>
                <a:gd name="connsiteY182" fmla="*/ 658515 h 691440"/>
                <a:gd name="connsiteX183" fmla="*/ 428035 w 1020698"/>
                <a:gd name="connsiteY183" fmla="*/ 658515 h 691440"/>
                <a:gd name="connsiteX184" fmla="*/ 428035 w 1020698"/>
                <a:gd name="connsiteY184" fmla="*/ 444498 h 691440"/>
                <a:gd name="connsiteX185" fmla="*/ 395109 w 1020698"/>
                <a:gd name="connsiteY185" fmla="*/ 444498 h 691440"/>
                <a:gd name="connsiteX186" fmla="*/ 395109 w 1020698"/>
                <a:gd name="connsiteY186" fmla="*/ 658515 h 691440"/>
                <a:gd name="connsiteX187" fmla="*/ 131703 w 1020698"/>
                <a:gd name="connsiteY187" fmla="*/ 658515 h 691440"/>
                <a:gd name="connsiteX188" fmla="*/ 131703 w 1020698"/>
                <a:gd name="connsiteY188" fmla="*/ 444498 h 691440"/>
                <a:gd name="connsiteX189" fmla="*/ 98777 w 1020698"/>
                <a:gd name="connsiteY189" fmla="*/ 444498 h 691440"/>
                <a:gd name="connsiteX190" fmla="*/ 98777 w 1020698"/>
                <a:gd name="connsiteY190" fmla="*/ 658515 h 691440"/>
                <a:gd name="connsiteX191" fmla="*/ 32926 w 1020698"/>
                <a:gd name="connsiteY191" fmla="*/ 658515 h 691440"/>
                <a:gd name="connsiteX192" fmla="*/ 987772 w 1020698"/>
                <a:gd name="connsiteY192" fmla="*/ 658515 h 691440"/>
                <a:gd name="connsiteX193" fmla="*/ 906398 w 1020698"/>
                <a:gd name="connsiteY193" fmla="*/ 658515 h 691440"/>
                <a:gd name="connsiteX194" fmla="*/ 925611 w 1020698"/>
                <a:gd name="connsiteY194" fmla="*/ 589192 h 691440"/>
                <a:gd name="connsiteX195" fmla="*/ 938384 w 1020698"/>
                <a:gd name="connsiteY195" fmla="*/ 535043 h 691440"/>
                <a:gd name="connsiteX196" fmla="*/ 925611 w 1020698"/>
                <a:gd name="connsiteY196" fmla="*/ 480897 h 691440"/>
                <a:gd name="connsiteX197" fmla="*/ 921921 w 1020698"/>
                <a:gd name="connsiteY197" fmla="*/ 473540 h 691440"/>
                <a:gd name="connsiteX198" fmla="*/ 921921 w 1020698"/>
                <a:gd name="connsiteY198" fmla="*/ 444498 h 691440"/>
                <a:gd name="connsiteX199" fmla="*/ 888995 w 1020698"/>
                <a:gd name="connsiteY199" fmla="*/ 444498 h 691440"/>
                <a:gd name="connsiteX200" fmla="*/ 888995 w 1020698"/>
                <a:gd name="connsiteY200" fmla="*/ 481306 h 691440"/>
                <a:gd name="connsiteX201" fmla="*/ 896156 w 1020698"/>
                <a:gd name="connsiteY201" fmla="*/ 495631 h 691440"/>
                <a:gd name="connsiteX202" fmla="*/ 905458 w 1020698"/>
                <a:gd name="connsiteY202" fmla="*/ 535043 h 691440"/>
                <a:gd name="connsiteX203" fmla="*/ 896156 w 1020698"/>
                <a:gd name="connsiteY203" fmla="*/ 574472 h 691440"/>
                <a:gd name="connsiteX204" fmla="*/ 873473 w 1020698"/>
                <a:gd name="connsiteY204" fmla="*/ 658515 h 691440"/>
                <a:gd name="connsiteX205" fmla="*/ 773755 w 1020698"/>
                <a:gd name="connsiteY205" fmla="*/ 658515 h 691440"/>
                <a:gd name="connsiteX206" fmla="*/ 773755 w 1020698"/>
                <a:gd name="connsiteY206" fmla="*/ 429368 h 691440"/>
                <a:gd name="connsiteX207" fmla="*/ 851229 w 1020698"/>
                <a:gd name="connsiteY207" fmla="*/ 491355 h 691440"/>
                <a:gd name="connsiteX208" fmla="*/ 871246 w 1020698"/>
                <a:gd name="connsiteY208" fmla="*/ 371203 h 691440"/>
                <a:gd name="connsiteX209" fmla="*/ 947226 w 1020698"/>
                <a:gd name="connsiteY209" fmla="*/ 385021 h 691440"/>
                <a:gd name="connsiteX210" fmla="*/ 987772 w 1020698"/>
                <a:gd name="connsiteY210" fmla="*/ 433597 h 6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1020698" h="691440">
                  <a:moveTo>
                    <a:pt x="953118" y="352618"/>
                  </a:moveTo>
                  <a:lnTo>
                    <a:pt x="930611" y="348517"/>
                  </a:lnTo>
                  <a:cubicBezTo>
                    <a:pt x="936542" y="342955"/>
                    <a:pt x="942057" y="336983"/>
                    <a:pt x="946568" y="330214"/>
                  </a:cubicBezTo>
                  <a:lnTo>
                    <a:pt x="960722" y="308961"/>
                  </a:lnTo>
                  <a:lnTo>
                    <a:pt x="948280" y="299628"/>
                  </a:lnTo>
                  <a:cubicBezTo>
                    <a:pt x="911158" y="271781"/>
                    <a:pt x="888995" y="227465"/>
                    <a:pt x="888995" y="181092"/>
                  </a:cubicBezTo>
                  <a:lnTo>
                    <a:pt x="888995" y="119123"/>
                  </a:lnTo>
                  <a:cubicBezTo>
                    <a:pt x="888995" y="91093"/>
                    <a:pt x="873932" y="65804"/>
                    <a:pt x="849486" y="52434"/>
                  </a:cubicBezTo>
                  <a:lnTo>
                    <a:pt x="832556" y="35515"/>
                  </a:lnTo>
                  <a:cubicBezTo>
                    <a:pt x="809663" y="12613"/>
                    <a:pt x="779204" y="0"/>
                    <a:pt x="746818" y="0"/>
                  </a:cubicBezTo>
                  <a:cubicBezTo>
                    <a:pt x="679987" y="0"/>
                    <a:pt x="625589" y="54381"/>
                    <a:pt x="625589" y="121228"/>
                  </a:cubicBezTo>
                  <a:lnTo>
                    <a:pt x="625589" y="181092"/>
                  </a:lnTo>
                  <a:cubicBezTo>
                    <a:pt x="625589" y="227465"/>
                    <a:pt x="603426" y="271781"/>
                    <a:pt x="566304" y="299628"/>
                  </a:cubicBezTo>
                  <a:lnTo>
                    <a:pt x="553862" y="308961"/>
                  </a:lnTo>
                  <a:lnTo>
                    <a:pt x="568016" y="330214"/>
                  </a:lnTo>
                  <a:cubicBezTo>
                    <a:pt x="572527" y="336983"/>
                    <a:pt x="578042" y="342955"/>
                    <a:pt x="583973" y="348517"/>
                  </a:cubicBezTo>
                  <a:lnTo>
                    <a:pt x="561466" y="352618"/>
                  </a:lnTo>
                  <a:cubicBezTo>
                    <a:pt x="540276" y="356468"/>
                    <a:pt x="522447" y="368373"/>
                    <a:pt x="510349" y="384634"/>
                  </a:cubicBezTo>
                  <a:cubicBezTo>
                    <a:pt x="498251" y="368373"/>
                    <a:pt x="480422" y="356468"/>
                    <a:pt x="459232" y="352618"/>
                  </a:cubicBezTo>
                  <a:lnTo>
                    <a:pt x="345720" y="331990"/>
                  </a:lnTo>
                  <a:lnTo>
                    <a:pt x="345720" y="305993"/>
                  </a:lnTo>
                  <a:cubicBezTo>
                    <a:pt x="352256" y="299643"/>
                    <a:pt x="357940" y="292263"/>
                    <a:pt x="362183" y="283768"/>
                  </a:cubicBezTo>
                  <a:lnTo>
                    <a:pt x="386435" y="235287"/>
                  </a:lnTo>
                  <a:cubicBezTo>
                    <a:pt x="392094" y="223914"/>
                    <a:pt x="395109" y="211171"/>
                    <a:pt x="395109" y="198478"/>
                  </a:cubicBezTo>
                  <a:lnTo>
                    <a:pt x="395109" y="119123"/>
                  </a:lnTo>
                  <a:cubicBezTo>
                    <a:pt x="395109" y="91093"/>
                    <a:pt x="380045" y="65804"/>
                    <a:pt x="355600" y="52434"/>
                  </a:cubicBezTo>
                  <a:lnTo>
                    <a:pt x="338670" y="35515"/>
                  </a:lnTo>
                  <a:cubicBezTo>
                    <a:pt x="315776" y="12613"/>
                    <a:pt x="285318" y="0"/>
                    <a:pt x="252931" y="0"/>
                  </a:cubicBezTo>
                  <a:cubicBezTo>
                    <a:pt x="186100" y="0"/>
                    <a:pt x="131703" y="54381"/>
                    <a:pt x="131703" y="121228"/>
                  </a:cubicBezTo>
                  <a:lnTo>
                    <a:pt x="131703" y="198478"/>
                  </a:lnTo>
                  <a:cubicBezTo>
                    <a:pt x="131703" y="211171"/>
                    <a:pt x="134717" y="223914"/>
                    <a:pt x="140376" y="235287"/>
                  </a:cubicBezTo>
                  <a:lnTo>
                    <a:pt x="164629" y="283752"/>
                  </a:lnTo>
                  <a:cubicBezTo>
                    <a:pt x="168873" y="292249"/>
                    <a:pt x="174556" y="299628"/>
                    <a:pt x="181092" y="305979"/>
                  </a:cubicBezTo>
                  <a:lnTo>
                    <a:pt x="181092" y="331974"/>
                  </a:lnTo>
                  <a:lnTo>
                    <a:pt x="67580" y="352602"/>
                  </a:lnTo>
                  <a:cubicBezTo>
                    <a:pt x="28432" y="359747"/>
                    <a:pt x="0" y="393790"/>
                    <a:pt x="0" y="433597"/>
                  </a:cubicBezTo>
                  <a:lnTo>
                    <a:pt x="0" y="691441"/>
                  </a:lnTo>
                  <a:lnTo>
                    <a:pt x="1020698" y="691441"/>
                  </a:lnTo>
                  <a:lnTo>
                    <a:pt x="1020698" y="433597"/>
                  </a:lnTo>
                  <a:cubicBezTo>
                    <a:pt x="1020698" y="393790"/>
                    <a:pt x="992267" y="359747"/>
                    <a:pt x="953118" y="352618"/>
                  </a:cubicBezTo>
                  <a:close/>
                  <a:moveTo>
                    <a:pt x="916309" y="315937"/>
                  </a:moveTo>
                  <a:cubicBezTo>
                    <a:pt x="908047" y="326669"/>
                    <a:pt x="896753" y="334958"/>
                    <a:pt x="883955" y="340037"/>
                  </a:cubicBezTo>
                  <a:lnTo>
                    <a:pt x="839606" y="331990"/>
                  </a:lnTo>
                  <a:lnTo>
                    <a:pt x="839606" y="305993"/>
                  </a:lnTo>
                  <a:cubicBezTo>
                    <a:pt x="846142" y="299643"/>
                    <a:pt x="851826" y="292263"/>
                    <a:pt x="856069" y="283768"/>
                  </a:cubicBezTo>
                  <a:lnTo>
                    <a:pt x="871293" y="253333"/>
                  </a:lnTo>
                  <a:cubicBezTo>
                    <a:pt x="881616" y="276992"/>
                    <a:pt x="896864" y="298470"/>
                    <a:pt x="916309" y="315937"/>
                  </a:cubicBezTo>
                  <a:close/>
                  <a:moveTo>
                    <a:pt x="658515" y="181092"/>
                  </a:moveTo>
                  <a:lnTo>
                    <a:pt x="677807" y="181092"/>
                  </a:lnTo>
                  <a:cubicBezTo>
                    <a:pt x="706996" y="181092"/>
                    <a:pt x="734703" y="171461"/>
                    <a:pt x="757292" y="153681"/>
                  </a:cubicBezTo>
                  <a:cubicBezTo>
                    <a:pt x="779881" y="171461"/>
                    <a:pt x="807588" y="181092"/>
                    <a:pt x="836777" y="181092"/>
                  </a:cubicBezTo>
                  <a:lnTo>
                    <a:pt x="856069" y="181092"/>
                  </a:lnTo>
                  <a:lnTo>
                    <a:pt x="856069" y="198478"/>
                  </a:lnTo>
                  <a:cubicBezTo>
                    <a:pt x="856069" y="206099"/>
                    <a:pt x="854277" y="213735"/>
                    <a:pt x="850869" y="220570"/>
                  </a:cubicBezTo>
                  <a:lnTo>
                    <a:pt x="826617" y="269032"/>
                  </a:lnTo>
                  <a:cubicBezTo>
                    <a:pt x="818192" y="285882"/>
                    <a:pt x="801279" y="296332"/>
                    <a:pt x="782445" y="296332"/>
                  </a:cubicBezTo>
                  <a:lnTo>
                    <a:pt x="732124" y="296332"/>
                  </a:lnTo>
                  <a:cubicBezTo>
                    <a:pt x="713289" y="296332"/>
                    <a:pt x="696375" y="285882"/>
                    <a:pt x="687953" y="269032"/>
                  </a:cubicBezTo>
                  <a:lnTo>
                    <a:pt x="663701" y="220570"/>
                  </a:lnTo>
                  <a:cubicBezTo>
                    <a:pt x="660307" y="213735"/>
                    <a:pt x="658515" y="206099"/>
                    <a:pt x="658515" y="198478"/>
                  </a:cubicBezTo>
                  <a:close/>
                  <a:moveTo>
                    <a:pt x="687325" y="363204"/>
                  </a:moveTo>
                  <a:lnTo>
                    <a:pt x="730427" y="395535"/>
                  </a:lnTo>
                  <a:lnTo>
                    <a:pt x="686617" y="430582"/>
                  </a:lnTo>
                  <a:lnTo>
                    <a:pt x="675733" y="365326"/>
                  </a:lnTo>
                  <a:close/>
                  <a:moveTo>
                    <a:pt x="707903" y="337489"/>
                  </a:moveTo>
                  <a:lnTo>
                    <a:pt x="707903" y="325551"/>
                  </a:lnTo>
                  <a:cubicBezTo>
                    <a:pt x="715629" y="327924"/>
                    <a:pt x="723739" y="329257"/>
                    <a:pt x="732139" y="329257"/>
                  </a:cubicBezTo>
                  <a:lnTo>
                    <a:pt x="782460" y="329257"/>
                  </a:lnTo>
                  <a:cubicBezTo>
                    <a:pt x="790845" y="329257"/>
                    <a:pt x="798980" y="327924"/>
                    <a:pt x="806697" y="325568"/>
                  </a:cubicBezTo>
                  <a:lnTo>
                    <a:pt x="806697" y="337489"/>
                  </a:lnTo>
                  <a:lnTo>
                    <a:pt x="757309" y="374530"/>
                  </a:lnTo>
                  <a:close/>
                  <a:moveTo>
                    <a:pt x="827259" y="363204"/>
                  </a:moveTo>
                  <a:lnTo>
                    <a:pt x="838851" y="365311"/>
                  </a:lnTo>
                  <a:lnTo>
                    <a:pt x="827967" y="430566"/>
                  </a:lnTo>
                  <a:lnTo>
                    <a:pt x="784157" y="395518"/>
                  </a:lnTo>
                  <a:close/>
                  <a:moveTo>
                    <a:pt x="746818" y="32926"/>
                  </a:moveTo>
                  <a:cubicBezTo>
                    <a:pt x="770411" y="32926"/>
                    <a:pt x="792589" y="42114"/>
                    <a:pt x="809269" y="58785"/>
                  </a:cubicBezTo>
                  <a:lnTo>
                    <a:pt x="829848" y="79380"/>
                  </a:lnTo>
                  <a:lnTo>
                    <a:pt x="832252" y="80586"/>
                  </a:lnTo>
                  <a:cubicBezTo>
                    <a:pt x="846930" y="87926"/>
                    <a:pt x="856069" y="102691"/>
                    <a:pt x="856069" y="119123"/>
                  </a:cubicBezTo>
                  <a:lnTo>
                    <a:pt x="856069" y="148166"/>
                  </a:lnTo>
                  <a:lnTo>
                    <a:pt x="836777" y="148166"/>
                  </a:lnTo>
                  <a:cubicBezTo>
                    <a:pt x="811142" y="148166"/>
                    <a:pt x="787043" y="138189"/>
                    <a:pt x="768931" y="120064"/>
                  </a:cubicBezTo>
                  <a:lnTo>
                    <a:pt x="757292" y="108408"/>
                  </a:lnTo>
                  <a:lnTo>
                    <a:pt x="745653" y="120064"/>
                  </a:lnTo>
                  <a:cubicBezTo>
                    <a:pt x="727525" y="138189"/>
                    <a:pt x="703442" y="148166"/>
                    <a:pt x="677807" y="148166"/>
                  </a:cubicBezTo>
                  <a:lnTo>
                    <a:pt x="658515" y="148166"/>
                  </a:lnTo>
                  <a:lnTo>
                    <a:pt x="658515" y="121228"/>
                  </a:lnTo>
                  <a:cubicBezTo>
                    <a:pt x="658515" y="72531"/>
                    <a:pt x="698120" y="32926"/>
                    <a:pt x="746818" y="32926"/>
                  </a:cubicBezTo>
                  <a:close/>
                  <a:moveTo>
                    <a:pt x="598275" y="315937"/>
                  </a:moveTo>
                  <a:cubicBezTo>
                    <a:pt x="617720" y="298470"/>
                    <a:pt x="632969" y="276992"/>
                    <a:pt x="643291" y="253318"/>
                  </a:cubicBezTo>
                  <a:lnTo>
                    <a:pt x="658515" y="283752"/>
                  </a:lnTo>
                  <a:cubicBezTo>
                    <a:pt x="662760" y="292249"/>
                    <a:pt x="668442" y="299628"/>
                    <a:pt x="674978" y="305979"/>
                  </a:cubicBezTo>
                  <a:lnTo>
                    <a:pt x="674978" y="331974"/>
                  </a:lnTo>
                  <a:lnTo>
                    <a:pt x="630629" y="340037"/>
                  </a:lnTo>
                  <a:cubicBezTo>
                    <a:pt x="617831" y="334958"/>
                    <a:pt x="606521" y="326669"/>
                    <a:pt x="598275" y="315937"/>
                  </a:cubicBezTo>
                  <a:close/>
                  <a:moveTo>
                    <a:pt x="567358" y="385021"/>
                  </a:moveTo>
                  <a:lnTo>
                    <a:pt x="643338" y="371203"/>
                  </a:lnTo>
                  <a:lnTo>
                    <a:pt x="663355" y="491355"/>
                  </a:lnTo>
                  <a:lnTo>
                    <a:pt x="740829" y="429368"/>
                  </a:lnTo>
                  <a:lnTo>
                    <a:pt x="740829" y="658515"/>
                  </a:lnTo>
                  <a:lnTo>
                    <a:pt x="641112" y="658515"/>
                  </a:lnTo>
                  <a:cubicBezTo>
                    <a:pt x="638990" y="629376"/>
                    <a:pt x="631497" y="600596"/>
                    <a:pt x="618428" y="574472"/>
                  </a:cubicBezTo>
                  <a:cubicBezTo>
                    <a:pt x="612334" y="562285"/>
                    <a:pt x="609126" y="548660"/>
                    <a:pt x="609126" y="535043"/>
                  </a:cubicBezTo>
                  <a:cubicBezTo>
                    <a:pt x="609126" y="521426"/>
                    <a:pt x="612334" y="507801"/>
                    <a:pt x="618428" y="495615"/>
                  </a:cubicBezTo>
                  <a:lnTo>
                    <a:pt x="625589" y="481306"/>
                  </a:lnTo>
                  <a:lnTo>
                    <a:pt x="625589" y="444498"/>
                  </a:lnTo>
                  <a:lnTo>
                    <a:pt x="592663" y="444498"/>
                  </a:lnTo>
                  <a:lnTo>
                    <a:pt x="592663" y="473540"/>
                  </a:lnTo>
                  <a:lnTo>
                    <a:pt x="588974" y="480897"/>
                  </a:lnTo>
                  <a:cubicBezTo>
                    <a:pt x="580629" y="497609"/>
                    <a:pt x="576201" y="516337"/>
                    <a:pt x="576201" y="535043"/>
                  </a:cubicBezTo>
                  <a:cubicBezTo>
                    <a:pt x="576201" y="553749"/>
                    <a:pt x="580629" y="572478"/>
                    <a:pt x="588974" y="589192"/>
                  </a:cubicBezTo>
                  <a:cubicBezTo>
                    <a:pt x="599777" y="610758"/>
                    <a:pt x="606128" y="634465"/>
                    <a:pt x="608186" y="658515"/>
                  </a:cubicBezTo>
                  <a:lnTo>
                    <a:pt x="526812" y="658515"/>
                  </a:lnTo>
                  <a:lnTo>
                    <a:pt x="526812" y="433597"/>
                  </a:lnTo>
                  <a:cubicBezTo>
                    <a:pt x="526812" y="409730"/>
                    <a:pt x="543869" y="389281"/>
                    <a:pt x="567358" y="385021"/>
                  </a:cubicBezTo>
                  <a:close/>
                  <a:moveTo>
                    <a:pt x="278704" y="570558"/>
                  </a:moveTo>
                  <a:lnTo>
                    <a:pt x="263406" y="585848"/>
                  </a:lnTo>
                  <a:lnTo>
                    <a:pt x="248108" y="570558"/>
                  </a:lnTo>
                  <a:lnTo>
                    <a:pt x="260889" y="493886"/>
                  </a:lnTo>
                  <a:lnTo>
                    <a:pt x="265923" y="493886"/>
                  </a:lnTo>
                  <a:close/>
                  <a:moveTo>
                    <a:pt x="193439" y="363204"/>
                  </a:moveTo>
                  <a:lnTo>
                    <a:pt x="236541" y="395535"/>
                  </a:lnTo>
                  <a:lnTo>
                    <a:pt x="192731" y="430582"/>
                  </a:lnTo>
                  <a:lnTo>
                    <a:pt x="181847" y="365326"/>
                  </a:lnTo>
                  <a:close/>
                  <a:moveTo>
                    <a:pt x="271059" y="460960"/>
                  </a:moveTo>
                  <a:lnTo>
                    <a:pt x="255753" y="460960"/>
                  </a:lnTo>
                  <a:lnTo>
                    <a:pt x="238944" y="435760"/>
                  </a:lnTo>
                  <a:lnTo>
                    <a:pt x="263406" y="416194"/>
                  </a:lnTo>
                  <a:lnTo>
                    <a:pt x="287851" y="435760"/>
                  </a:lnTo>
                  <a:close/>
                  <a:moveTo>
                    <a:pt x="290288" y="395518"/>
                  </a:moveTo>
                  <a:lnTo>
                    <a:pt x="333390" y="363187"/>
                  </a:lnTo>
                  <a:lnTo>
                    <a:pt x="344982" y="365295"/>
                  </a:lnTo>
                  <a:lnTo>
                    <a:pt x="334098" y="430551"/>
                  </a:lnTo>
                  <a:close/>
                  <a:moveTo>
                    <a:pt x="252931" y="32926"/>
                  </a:moveTo>
                  <a:cubicBezTo>
                    <a:pt x="276525" y="32926"/>
                    <a:pt x="298702" y="42114"/>
                    <a:pt x="315383" y="58785"/>
                  </a:cubicBezTo>
                  <a:lnTo>
                    <a:pt x="335962" y="79380"/>
                  </a:lnTo>
                  <a:lnTo>
                    <a:pt x="338366" y="80586"/>
                  </a:lnTo>
                  <a:cubicBezTo>
                    <a:pt x="353044" y="87926"/>
                    <a:pt x="362183" y="102691"/>
                    <a:pt x="362183" y="119123"/>
                  </a:cubicBezTo>
                  <a:lnTo>
                    <a:pt x="362183" y="131703"/>
                  </a:lnTo>
                  <a:lnTo>
                    <a:pt x="309965" y="131703"/>
                  </a:lnTo>
                  <a:cubicBezTo>
                    <a:pt x="284330" y="131703"/>
                    <a:pt x="260231" y="121726"/>
                    <a:pt x="242119" y="103601"/>
                  </a:cubicBezTo>
                  <a:lnTo>
                    <a:pt x="230480" y="91945"/>
                  </a:lnTo>
                  <a:lnTo>
                    <a:pt x="218841" y="103601"/>
                  </a:lnTo>
                  <a:cubicBezTo>
                    <a:pt x="203977" y="118463"/>
                    <a:pt x="185079" y="127731"/>
                    <a:pt x="164629" y="130633"/>
                  </a:cubicBezTo>
                  <a:lnTo>
                    <a:pt x="164629" y="121228"/>
                  </a:lnTo>
                  <a:cubicBezTo>
                    <a:pt x="164629" y="72531"/>
                    <a:pt x="204234" y="32926"/>
                    <a:pt x="252931" y="32926"/>
                  </a:cubicBezTo>
                  <a:close/>
                  <a:moveTo>
                    <a:pt x="169830" y="220570"/>
                  </a:moveTo>
                  <a:cubicBezTo>
                    <a:pt x="166421" y="213735"/>
                    <a:pt x="164629" y="206099"/>
                    <a:pt x="164629" y="198478"/>
                  </a:cubicBezTo>
                  <a:lnTo>
                    <a:pt x="164629" y="163511"/>
                  </a:lnTo>
                  <a:cubicBezTo>
                    <a:pt x="188728" y="160972"/>
                    <a:pt x="211470" y="152185"/>
                    <a:pt x="230480" y="137235"/>
                  </a:cubicBezTo>
                  <a:cubicBezTo>
                    <a:pt x="253069" y="154998"/>
                    <a:pt x="280776" y="164629"/>
                    <a:pt x="309965" y="164629"/>
                  </a:cubicBezTo>
                  <a:lnTo>
                    <a:pt x="362183" y="164629"/>
                  </a:lnTo>
                  <a:lnTo>
                    <a:pt x="362183" y="198478"/>
                  </a:lnTo>
                  <a:cubicBezTo>
                    <a:pt x="362183" y="206099"/>
                    <a:pt x="360391" y="213735"/>
                    <a:pt x="356983" y="220570"/>
                  </a:cubicBezTo>
                  <a:lnTo>
                    <a:pt x="332731" y="269032"/>
                  </a:lnTo>
                  <a:cubicBezTo>
                    <a:pt x="324306" y="285882"/>
                    <a:pt x="307393" y="296332"/>
                    <a:pt x="288559" y="296332"/>
                  </a:cubicBezTo>
                  <a:lnTo>
                    <a:pt x="238238" y="296332"/>
                  </a:lnTo>
                  <a:cubicBezTo>
                    <a:pt x="219403" y="296332"/>
                    <a:pt x="202490" y="285882"/>
                    <a:pt x="194066" y="269032"/>
                  </a:cubicBezTo>
                  <a:close/>
                  <a:moveTo>
                    <a:pt x="238253" y="329257"/>
                  </a:moveTo>
                  <a:lnTo>
                    <a:pt x="288574" y="329257"/>
                  </a:lnTo>
                  <a:cubicBezTo>
                    <a:pt x="296959" y="329257"/>
                    <a:pt x="305094" y="327924"/>
                    <a:pt x="312811" y="325568"/>
                  </a:cubicBezTo>
                  <a:lnTo>
                    <a:pt x="312811" y="337489"/>
                  </a:lnTo>
                  <a:lnTo>
                    <a:pt x="263422" y="374530"/>
                  </a:lnTo>
                  <a:lnTo>
                    <a:pt x="214034" y="337489"/>
                  </a:lnTo>
                  <a:lnTo>
                    <a:pt x="214034" y="325551"/>
                  </a:lnTo>
                  <a:cubicBezTo>
                    <a:pt x="221743" y="327924"/>
                    <a:pt x="229853" y="329257"/>
                    <a:pt x="238253" y="329257"/>
                  </a:cubicBezTo>
                  <a:close/>
                  <a:moveTo>
                    <a:pt x="32926" y="433597"/>
                  </a:moveTo>
                  <a:cubicBezTo>
                    <a:pt x="32926" y="409716"/>
                    <a:pt x="49984" y="389281"/>
                    <a:pt x="73472" y="385005"/>
                  </a:cubicBezTo>
                  <a:lnTo>
                    <a:pt x="149452" y="371186"/>
                  </a:lnTo>
                  <a:lnTo>
                    <a:pt x="169468" y="491339"/>
                  </a:lnTo>
                  <a:lnTo>
                    <a:pt x="213141" y="456402"/>
                  </a:lnTo>
                  <a:lnTo>
                    <a:pt x="229645" y="481129"/>
                  </a:lnTo>
                  <a:lnTo>
                    <a:pt x="212853" y="581843"/>
                  </a:lnTo>
                  <a:lnTo>
                    <a:pt x="263406" y="632407"/>
                  </a:lnTo>
                  <a:lnTo>
                    <a:pt x="313959" y="581843"/>
                  </a:lnTo>
                  <a:lnTo>
                    <a:pt x="297167" y="481129"/>
                  </a:lnTo>
                  <a:lnTo>
                    <a:pt x="313671" y="456402"/>
                  </a:lnTo>
                  <a:lnTo>
                    <a:pt x="357343" y="491339"/>
                  </a:lnTo>
                  <a:lnTo>
                    <a:pt x="377360" y="371186"/>
                  </a:lnTo>
                  <a:lnTo>
                    <a:pt x="453340" y="385005"/>
                  </a:lnTo>
                  <a:cubicBezTo>
                    <a:pt x="476829" y="389281"/>
                    <a:pt x="493886" y="409730"/>
                    <a:pt x="493886" y="433597"/>
                  </a:cubicBezTo>
                  <a:lnTo>
                    <a:pt x="493886" y="658515"/>
                  </a:lnTo>
                  <a:lnTo>
                    <a:pt x="428035" y="658515"/>
                  </a:lnTo>
                  <a:lnTo>
                    <a:pt x="428035" y="444498"/>
                  </a:lnTo>
                  <a:lnTo>
                    <a:pt x="395109" y="444498"/>
                  </a:lnTo>
                  <a:lnTo>
                    <a:pt x="395109" y="658515"/>
                  </a:lnTo>
                  <a:lnTo>
                    <a:pt x="131703" y="658515"/>
                  </a:lnTo>
                  <a:lnTo>
                    <a:pt x="131703" y="444498"/>
                  </a:lnTo>
                  <a:lnTo>
                    <a:pt x="98777" y="444498"/>
                  </a:lnTo>
                  <a:lnTo>
                    <a:pt x="98777" y="658515"/>
                  </a:lnTo>
                  <a:lnTo>
                    <a:pt x="32926" y="658515"/>
                  </a:lnTo>
                  <a:close/>
                  <a:moveTo>
                    <a:pt x="987772" y="658515"/>
                  </a:moveTo>
                  <a:lnTo>
                    <a:pt x="906398" y="658515"/>
                  </a:lnTo>
                  <a:cubicBezTo>
                    <a:pt x="908440" y="634465"/>
                    <a:pt x="914807" y="610758"/>
                    <a:pt x="925611" y="589192"/>
                  </a:cubicBezTo>
                  <a:cubicBezTo>
                    <a:pt x="933955" y="572478"/>
                    <a:pt x="938384" y="553749"/>
                    <a:pt x="938384" y="535043"/>
                  </a:cubicBezTo>
                  <a:cubicBezTo>
                    <a:pt x="938384" y="516337"/>
                    <a:pt x="933955" y="497609"/>
                    <a:pt x="925611" y="480897"/>
                  </a:cubicBezTo>
                  <a:lnTo>
                    <a:pt x="921921" y="473540"/>
                  </a:lnTo>
                  <a:lnTo>
                    <a:pt x="921921" y="444498"/>
                  </a:lnTo>
                  <a:lnTo>
                    <a:pt x="888995" y="444498"/>
                  </a:lnTo>
                  <a:lnTo>
                    <a:pt x="888995" y="481306"/>
                  </a:lnTo>
                  <a:lnTo>
                    <a:pt x="896156" y="495631"/>
                  </a:lnTo>
                  <a:cubicBezTo>
                    <a:pt x="902250" y="507801"/>
                    <a:pt x="905458" y="521426"/>
                    <a:pt x="905458" y="535043"/>
                  </a:cubicBezTo>
                  <a:cubicBezTo>
                    <a:pt x="905458" y="548660"/>
                    <a:pt x="902250" y="562285"/>
                    <a:pt x="896156" y="574472"/>
                  </a:cubicBezTo>
                  <a:cubicBezTo>
                    <a:pt x="883103" y="600596"/>
                    <a:pt x="875594" y="629376"/>
                    <a:pt x="873473" y="658515"/>
                  </a:cubicBezTo>
                  <a:lnTo>
                    <a:pt x="773755" y="658515"/>
                  </a:lnTo>
                  <a:lnTo>
                    <a:pt x="773755" y="429368"/>
                  </a:lnTo>
                  <a:lnTo>
                    <a:pt x="851229" y="491355"/>
                  </a:lnTo>
                  <a:lnTo>
                    <a:pt x="871246" y="371203"/>
                  </a:lnTo>
                  <a:lnTo>
                    <a:pt x="947226" y="385021"/>
                  </a:lnTo>
                  <a:cubicBezTo>
                    <a:pt x="970715" y="389281"/>
                    <a:pt x="987772" y="409730"/>
                    <a:pt x="987772" y="433597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xmlns="" id="{A842354E-1A88-4B2A-B044-F861B3B27D0D}"/>
                </a:ext>
              </a:extLst>
            </p:cNvPr>
            <p:cNvSpPr/>
            <p:nvPr/>
          </p:nvSpPr>
          <p:spPr>
            <a:xfrm>
              <a:off x="1588215" y="3058090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xmlns="" id="{4F000329-0C24-4426-92CB-B9C52BD6BD73}"/>
                </a:ext>
              </a:extLst>
            </p:cNvPr>
            <p:cNvSpPr/>
            <p:nvPr/>
          </p:nvSpPr>
          <p:spPr>
            <a:xfrm>
              <a:off x="1588215" y="3140404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xmlns="" id="{7C422BE2-22A4-4250-8832-2D5B6C180E2A}"/>
                </a:ext>
              </a:extLst>
            </p:cNvPr>
            <p:cNvSpPr/>
            <p:nvPr/>
          </p:nvSpPr>
          <p:spPr>
            <a:xfrm>
              <a:off x="1094326" y="2218484"/>
              <a:ext cx="395109" cy="395107"/>
            </a:xfrm>
            <a:custGeom>
              <a:avLst/>
              <a:gdLst>
                <a:gd name="connsiteX0" fmla="*/ 197554 w 395108"/>
                <a:gd name="connsiteY0" fmla="*/ 395109 h 395108"/>
                <a:gd name="connsiteX1" fmla="*/ 395109 w 395108"/>
                <a:gd name="connsiteY1" fmla="*/ 197554 h 395108"/>
                <a:gd name="connsiteX2" fmla="*/ 197554 w 395108"/>
                <a:gd name="connsiteY2" fmla="*/ 0 h 395108"/>
                <a:gd name="connsiteX3" fmla="*/ 0 w 395108"/>
                <a:gd name="connsiteY3" fmla="*/ 197554 h 395108"/>
                <a:gd name="connsiteX4" fmla="*/ 197554 w 395108"/>
                <a:gd name="connsiteY4" fmla="*/ 395109 h 395108"/>
                <a:gd name="connsiteX5" fmla="*/ 197554 w 395108"/>
                <a:gd name="connsiteY5" fmla="*/ 32926 h 395108"/>
                <a:gd name="connsiteX6" fmla="*/ 362183 w 395108"/>
                <a:gd name="connsiteY6" fmla="*/ 197554 h 395108"/>
                <a:gd name="connsiteX7" fmla="*/ 197554 w 395108"/>
                <a:gd name="connsiteY7" fmla="*/ 362183 h 395108"/>
                <a:gd name="connsiteX8" fmla="*/ 32926 w 395108"/>
                <a:gd name="connsiteY8" fmla="*/ 197554 h 395108"/>
                <a:gd name="connsiteX9" fmla="*/ 197554 w 395108"/>
                <a:gd name="connsiteY9" fmla="*/ 32926 h 395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5108" h="395108">
                  <a:moveTo>
                    <a:pt x="197554" y="395109"/>
                  </a:moveTo>
                  <a:cubicBezTo>
                    <a:pt x="306493" y="395109"/>
                    <a:pt x="395109" y="306493"/>
                    <a:pt x="395109" y="197554"/>
                  </a:cubicBezTo>
                  <a:cubicBezTo>
                    <a:pt x="395109" y="88617"/>
                    <a:pt x="306493" y="0"/>
                    <a:pt x="197554" y="0"/>
                  </a:cubicBezTo>
                  <a:cubicBezTo>
                    <a:pt x="88618" y="0"/>
                    <a:pt x="0" y="88617"/>
                    <a:pt x="0" y="197554"/>
                  </a:cubicBezTo>
                  <a:cubicBezTo>
                    <a:pt x="0" y="306493"/>
                    <a:pt x="88618" y="395109"/>
                    <a:pt x="197554" y="395109"/>
                  </a:cubicBezTo>
                  <a:close/>
                  <a:moveTo>
                    <a:pt x="197554" y="32926"/>
                  </a:moveTo>
                  <a:cubicBezTo>
                    <a:pt x="288333" y="32926"/>
                    <a:pt x="362183" y="106776"/>
                    <a:pt x="362183" y="197554"/>
                  </a:cubicBezTo>
                  <a:cubicBezTo>
                    <a:pt x="362183" y="288333"/>
                    <a:pt x="288333" y="362183"/>
                    <a:pt x="197554" y="362183"/>
                  </a:cubicBezTo>
                  <a:cubicBezTo>
                    <a:pt x="106776" y="362183"/>
                    <a:pt x="32926" y="288333"/>
                    <a:pt x="32926" y="197554"/>
                  </a:cubicBezTo>
                  <a:cubicBezTo>
                    <a:pt x="32926" y="106776"/>
                    <a:pt x="106776" y="32926"/>
                    <a:pt x="197554" y="32926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xmlns="" id="{A3043110-774B-4EB3-9A64-A2FFC960DBCC}"/>
                </a:ext>
              </a:extLst>
            </p:cNvPr>
            <p:cNvSpPr/>
            <p:nvPr/>
          </p:nvSpPr>
          <p:spPr>
            <a:xfrm>
              <a:off x="1242492" y="2333724"/>
              <a:ext cx="98778" cy="164628"/>
            </a:xfrm>
            <a:custGeom>
              <a:avLst/>
              <a:gdLst>
                <a:gd name="connsiteX0" fmla="*/ 32926 w 98777"/>
                <a:gd name="connsiteY0" fmla="*/ 17299 h 164628"/>
                <a:gd name="connsiteX1" fmla="*/ 0 w 98777"/>
                <a:gd name="connsiteY1" fmla="*/ 57620 h 164628"/>
                <a:gd name="connsiteX2" fmla="*/ 41157 w 98777"/>
                <a:gd name="connsiteY2" fmla="*/ 98777 h 164628"/>
                <a:gd name="connsiteX3" fmla="*/ 57620 w 98777"/>
                <a:gd name="connsiteY3" fmla="*/ 98777 h 164628"/>
                <a:gd name="connsiteX4" fmla="*/ 65851 w 98777"/>
                <a:gd name="connsiteY4" fmla="*/ 107009 h 164628"/>
                <a:gd name="connsiteX5" fmla="*/ 57620 w 98777"/>
                <a:gd name="connsiteY5" fmla="*/ 115240 h 164628"/>
                <a:gd name="connsiteX6" fmla="*/ 41157 w 98777"/>
                <a:gd name="connsiteY6" fmla="*/ 115240 h 164628"/>
                <a:gd name="connsiteX7" fmla="*/ 32926 w 98777"/>
                <a:gd name="connsiteY7" fmla="*/ 107009 h 164628"/>
                <a:gd name="connsiteX8" fmla="*/ 32926 w 98777"/>
                <a:gd name="connsiteY8" fmla="*/ 98777 h 164628"/>
                <a:gd name="connsiteX9" fmla="*/ 0 w 98777"/>
                <a:gd name="connsiteY9" fmla="*/ 98777 h 164628"/>
                <a:gd name="connsiteX10" fmla="*/ 0 w 98777"/>
                <a:gd name="connsiteY10" fmla="*/ 107009 h 164628"/>
                <a:gd name="connsiteX11" fmla="*/ 32926 w 98777"/>
                <a:gd name="connsiteY11" fmla="*/ 147330 h 164628"/>
                <a:gd name="connsiteX12" fmla="*/ 32926 w 98777"/>
                <a:gd name="connsiteY12" fmla="*/ 164629 h 164628"/>
                <a:gd name="connsiteX13" fmla="*/ 65851 w 98777"/>
                <a:gd name="connsiteY13" fmla="*/ 164629 h 164628"/>
                <a:gd name="connsiteX14" fmla="*/ 65851 w 98777"/>
                <a:gd name="connsiteY14" fmla="*/ 147330 h 164628"/>
                <a:gd name="connsiteX15" fmla="*/ 98777 w 98777"/>
                <a:gd name="connsiteY15" fmla="*/ 107009 h 164628"/>
                <a:gd name="connsiteX16" fmla="*/ 57620 w 98777"/>
                <a:gd name="connsiteY16" fmla="*/ 65851 h 164628"/>
                <a:gd name="connsiteX17" fmla="*/ 41157 w 98777"/>
                <a:gd name="connsiteY17" fmla="*/ 65851 h 164628"/>
                <a:gd name="connsiteX18" fmla="*/ 32926 w 98777"/>
                <a:gd name="connsiteY18" fmla="*/ 57620 h 164628"/>
                <a:gd name="connsiteX19" fmla="*/ 41157 w 98777"/>
                <a:gd name="connsiteY19" fmla="*/ 49389 h 164628"/>
                <a:gd name="connsiteX20" fmla="*/ 57620 w 98777"/>
                <a:gd name="connsiteY20" fmla="*/ 49389 h 164628"/>
                <a:gd name="connsiteX21" fmla="*/ 65851 w 98777"/>
                <a:gd name="connsiteY21" fmla="*/ 57620 h 164628"/>
                <a:gd name="connsiteX22" fmla="*/ 65851 w 98777"/>
                <a:gd name="connsiteY22" fmla="*/ 65851 h 164628"/>
                <a:gd name="connsiteX23" fmla="*/ 98777 w 98777"/>
                <a:gd name="connsiteY23" fmla="*/ 65851 h 164628"/>
                <a:gd name="connsiteX24" fmla="*/ 98777 w 98777"/>
                <a:gd name="connsiteY24" fmla="*/ 57620 h 164628"/>
                <a:gd name="connsiteX25" fmla="*/ 65851 w 98777"/>
                <a:gd name="connsiteY25" fmla="*/ 17299 h 164628"/>
                <a:gd name="connsiteX26" fmla="*/ 65851 w 98777"/>
                <a:gd name="connsiteY26" fmla="*/ 0 h 164628"/>
                <a:gd name="connsiteX27" fmla="*/ 32926 w 98777"/>
                <a:gd name="connsiteY27" fmla="*/ 0 h 164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98777" h="164628">
                  <a:moveTo>
                    <a:pt x="32926" y="17299"/>
                  </a:moveTo>
                  <a:cubicBezTo>
                    <a:pt x="14156" y="21125"/>
                    <a:pt x="0" y="37749"/>
                    <a:pt x="0" y="57620"/>
                  </a:cubicBezTo>
                  <a:cubicBezTo>
                    <a:pt x="0" y="80305"/>
                    <a:pt x="18457" y="98777"/>
                    <a:pt x="41157" y="98777"/>
                  </a:cubicBezTo>
                  <a:lnTo>
                    <a:pt x="57620" y="98777"/>
                  </a:lnTo>
                  <a:cubicBezTo>
                    <a:pt x="62145" y="98777"/>
                    <a:pt x="65851" y="102467"/>
                    <a:pt x="65851" y="107009"/>
                  </a:cubicBezTo>
                  <a:cubicBezTo>
                    <a:pt x="65851" y="111550"/>
                    <a:pt x="62145" y="115240"/>
                    <a:pt x="57620" y="115240"/>
                  </a:cubicBezTo>
                  <a:lnTo>
                    <a:pt x="41157" y="115240"/>
                  </a:lnTo>
                  <a:cubicBezTo>
                    <a:pt x="36632" y="115240"/>
                    <a:pt x="32926" y="111550"/>
                    <a:pt x="32926" y="107009"/>
                  </a:cubicBezTo>
                  <a:lnTo>
                    <a:pt x="32926" y="98777"/>
                  </a:lnTo>
                  <a:lnTo>
                    <a:pt x="0" y="98777"/>
                  </a:lnTo>
                  <a:lnTo>
                    <a:pt x="0" y="107009"/>
                  </a:lnTo>
                  <a:cubicBezTo>
                    <a:pt x="0" y="126879"/>
                    <a:pt x="14156" y="143503"/>
                    <a:pt x="32926" y="147330"/>
                  </a:cubicBezTo>
                  <a:lnTo>
                    <a:pt x="32926" y="164629"/>
                  </a:lnTo>
                  <a:lnTo>
                    <a:pt x="65851" y="164629"/>
                  </a:lnTo>
                  <a:lnTo>
                    <a:pt x="65851" y="147330"/>
                  </a:lnTo>
                  <a:cubicBezTo>
                    <a:pt x="84621" y="143503"/>
                    <a:pt x="98777" y="126879"/>
                    <a:pt x="98777" y="107009"/>
                  </a:cubicBezTo>
                  <a:cubicBezTo>
                    <a:pt x="98777" y="84324"/>
                    <a:pt x="80320" y="65851"/>
                    <a:pt x="57620" y="65851"/>
                  </a:cubicBezTo>
                  <a:lnTo>
                    <a:pt x="41157" y="65851"/>
                  </a:lnTo>
                  <a:cubicBezTo>
                    <a:pt x="36632" y="65851"/>
                    <a:pt x="32926" y="62162"/>
                    <a:pt x="32926" y="57620"/>
                  </a:cubicBezTo>
                  <a:cubicBezTo>
                    <a:pt x="32926" y="53078"/>
                    <a:pt x="36632" y="49389"/>
                    <a:pt x="41157" y="49389"/>
                  </a:cubicBezTo>
                  <a:lnTo>
                    <a:pt x="57620" y="49389"/>
                  </a:lnTo>
                  <a:cubicBezTo>
                    <a:pt x="62145" y="49389"/>
                    <a:pt x="65851" y="53078"/>
                    <a:pt x="65851" y="57620"/>
                  </a:cubicBezTo>
                  <a:lnTo>
                    <a:pt x="65851" y="65851"/>
                  </a:lnTo>
                  <a:lnTo>
                    <a:pt x="98777" y="65851"/>
                  </a:lnTo>
                  <a:lnTo>
                    <a:pt x="98777" y="57620"/>
                  </a:lnTo>
                  <a:cubicBezTo>
                    <a:pt x="98777" y="37749"/>
                    <a:pt x="84621" y="21125"/>
                    <a:pt x="65851" y="17299"/>
                  </a:cubicBezTo>
                  <a:lnTo>
                    <a:pt x="65851" y="0"/>
                  </a:lnTo>
                  <a:lnTo>
                    <a:pt x="32926" y="0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xmlns="" id="{88200DBC-77A4-4E20-932B-1D9856BE5B09}"/>
                </a:ext>
              </a:extLst>
            </p:cNvPr>
            <p:cNvSpPr/>
            <p:nvPr/>
          </p:nvSpPr>
          <p:spPr>
            <a:xfrm>
              <a:off x="1306006" y="2285814"/>
              <a:ext cx="117579" cy="260447"/>
            </a:xfrm>
            <a:custGeom>
              <a:avLst/>
              <a:gdLst>
                <a:gd name="connsiteX0" fmla="*/ 84654 w 117579"/>
                <a:gd name="connsiteY0" fmla="*/ 130224 h 260447"/>
                <a:gd name="connsiteX1" fmla="*/ 0 w 117579"/>
                <a:gd name="connsiteY1" fmla="*/ 227867 h 260447"/>
                <a:gd name="connsiteX2" fmla="*/ 4663 w 117579"/>
                <a:gd name="connsiteY2" fmla="*/ 260447 h 260447"/>
                <a:gd name="connsiteX3" fmla="*/ 117580 w 117579"/>
                <a:gd name="connsiteY3" fmla="*/ 130224 h 260447"/>
                <a:gd name="connsiteX4" fmla="*/ 4680 w 117579"/>
                <a:gd name="connsiteY4" fmla="*/ 0 h 260447"/>
                <a:gd name="connsiteX5" fmla="*/ 16 w 117579"/>
                <a:gd name="connsiteY5" fmla="*/ 32580 h 260447"/>
                <a:gd name="connsiteX6" fmla="*/ 84654 w 117579"/>
                <a:gd name="connsiteY6" fmla="*/ 130224 h 26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579" h="260447">
                  <a:moveTo>
                    <a:pt x="84654" y="130224"/>
                  </a:moveTo>
                  <a:cubicBezTo>
                    <a:pt x="84654" y="178954"/>
                    <a:pt x="48257" y="220930"/>
                    <a:pt x="0" y="227867"/>
                  </a:cubicBezTo>
                  <a:lnTo>
                    <a:pt x="4663" y="260447"/>
                  </a:lnTo>
                  <a:cubicBezTo>
                    <a:pt x="69043" y="251228"/>
                    <a:pt x="117580" y="195240"/>
                    <a:pt x="117580" y="130224"/>
                  </a:cubicBezTo>
                  <a:cubicBezTo>
                    <a:pt x="117580" y="65208"/>
                    <a:pt x="69043" y="9220"/>
                    <a:pt x="4680" y="0"/>
                  </a:cubicBezTo>
                  <a:lnTo>
                    <a:pt x="16" y="32580"/>
                  </a:lnTo>
                  <a:cubicBezTo>
                    <a:pt x="48257" y="39517"/>
                    <a:pt x="84654" y="81494"/>
                    <a:pt x="84654" y="130224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xmlns="" id="{C00AA187-56C5-4D2A-BB1E-67D70FD673A3}"/>
                </a:ext>
              </a:extLst>
            </p:cNvPr>
            <p:cNvSpPr/>
            <p:nvPr/>
          </p:nvSpPr>
          <p:spPr>
            <a:xfrm>
              <a:off x="1160178" y="2285820"/>
              <a:ext cx="117579" cy="260447"/>
            </a:xfrm>
            <a:custGeom>
              <a:avLst/>
              <a:gdLst>
                <a:gd name="connsiteX0" fmla="*/ 112900 w 117579"/>
                <a:gd name="connsiteY0" fmla="*/ 260447 h 260447"/>
                <a:gd name="connsiteX1" fmla="*/ 117563 w 117579"/>
                <a:gd name="connsiteY1" fmla="*/ 227867 h 260447"/>
                <a:gd name="connsiteX2" fmla="*/ 32926 w 117579"/>
                <a:gd name="connsiteY2" fmla="*/ 130224 h 260447"/>
                <a:gd name="connsiteX3" fmla="*/ 117580 w 117579"/>
                <a:gd name="connsiteY3" fmla="*/ 32580 h 260447"/>
                <a:gd name="connsiteX4" fmla="*/ 112900 w 117579"/>
                <a:gd name="connsiteY4" fmla="*/ 0 h 260447"/>
                <a:gd name="connsiteX5" fmla="*/ 0 w 117579"/>
                <a:gd name="connsiteY5" fmla="*/ 130224 h 260447"/>
                <a:gd name="connsiteX6" fmla="*/ 112900 w 117579"/>
                <a:gd name="connsiteY6" fmla="*/ 260447 h 26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579" h="260447">
                  <a:moveTo>
                    <a:pt x="112900" y="260447"/>
                  </a:moveTo>
                  <a:lnTo>
                    <a:pt x="117563" y="227867"/>
                  </a:lnTo>
                  <a:cubicBezTo>
                    <a:pt x="69325" y="220930"/>
                    <a:pt x="32926" y="178954"/>
                    <a:pt x="32926" y="130224"/>
                  </a:cubicBezTo>
                  <a:cubicBezTo>
                    <a:pt x="32926" y="81494"/>
                    <a:pt x="69325" y="39517"/>
                    <a:pt x="117580" y="32580"/>
                  </a:cubicBezTo>
                  <a:lnTo>
                    <a:pt x="112900" y="0"/>
                  </a:lnTo>
                  <a:cubicBezTo>
                    <a:pt x="48537" y="9220"/>
                    <a:pt x="0" y="65208"/>
                    <a:pt x="0" y="130224"/>
                  </a:cubicBezTo>
                  <a:cubicBezTo>
                    <a:pt x="0" y="195240"/>
                    <a:pt x="48537" y="251228"/>
                    <a:pt x="112900" y="260447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xmlns="" id="{92FBBBC8-EAEF-4F31-A503-35FD4660D395}"/>
                </a:ext>
              </a:extLst>
            </p:cNvPr>
            <p:cNvSpPr/>
            <p:nvPr/>
          </p:nvSpPr>
          <p:spPr>
            <a:xfrm>
              <a:off x="995550" y="2284342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xmlns="" id="{62A54E60-A24C-4088-ADDF-5B1048FF75A2}"/>
                </a:ext>
              </a:extLst>
            </p:cNvPr>
            <p:cNvSpPr/>
            <p:nvPr/>
          </p:nvSpPr>
          <p:spPr>
            <a:xfrm>
              <a:off x="962624" y="2317268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xmlns="" id="{D47424E5-0B32-4EF3-8A84-0ADA2D350339}"/>
                </a:ext>
              </a:extLst>
            </p:cNvPr>
            <p:cNvSpPr/>
            <p:nvPr/>
          </p:nvSpPr>
          <p:spPr>
            <a:xfrm>
              <a:off x="995550" y="2350192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xmlns="" id="{D3940918-56C0-4937-B3E9-ECAA801B24FD}"/>
                </a:ext>
              </a:extLst>
            </p:cNvPr>
            <p:cNvSpPr/>
            <p:nvPr/>
          </p:nvSpPr>
          <p:spPr>
            <a:xfrm>
              <a:off x="1028476" y="2317266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xmlns="" id="{24B29DAC-5B00-44B1-A971-3774CC739B10}"/>
                </a:ext>
              </a:extLst>
            </p:cNvPr>
            <p:cNvSpPr/>
            <p:nvPr/>
          </p:nvSpPr>
          <p:spPr>
            <a:xfrm>
              <a:off x="1571751" y="2383114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xmlns="" id="{F10A4635-11CE-4405-A711-456D24331DAA}"/>
                </a:ext>
              </a:extLst>
            </p:cNvPr>
            <p:cNvSpPr/>
            <p:nvPr/>
          </p:nvSpPr>
          <p:spPr>
            <a:xfrm>
              <a:off x="1538827" y="2416040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xmlns="" id="{296DBE16-F695-4316-82F2-A1508136ACAB}"/>
                </a:ext>
              </a:extLst>
            </p:cNvPr>
            <p:cNvSpPr/>
            <p:nvPr/>
          </p:nvSpPr>
          <p:spPr>
            <a:xfrm>
              <a:off x="1571749" y="2448968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xmlns="" id="{4186F46E-65FB-421C-A7E8-AC1D36353C45}"/>
                </a:ext>
              </a:extLst>
            </p:cNvPr>
            <p:cNvSpPr/>
            <p:nvPr/>
          </p:nvSpPr>
          <p:spPr>
            <a:xfrm>
              <a:off x="1604671" y="2416038"/>
              <a:ext cx="32926" cy="32926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12" name="图形 36">
            <a:extLst>
              <a:ext uri="{FF2B5EF4-FFF2-40B4-BE49-F238E27FC236}">
                <a16:creationId xmlns:a16="http://schemas.microsoft.com/office/drawing/2014/main" xmlns="" id="{C354DE2F-2D99-4B79-B499-0C00C73653F8}"/>
              </a:ext>
            </a:extLst>
          </p:cNvPr>
          <p:cNvGrpSpPr/>
          <p:nvPr/>
        </p:nvGrpSpPr>
        <p:grpSpPr>
          <a:xfrm>
            <a:off x="9076394" y="2166985"/>
            <a:ext cx="501918" cy="501918"/>
            <a:chOff x="2154135" y="3618820"/>
            <a:chExt cx="1020698" cy="1020698"/>
          </a:xfrm>
          <a:gradFill flip="none" rotWithShape="1">
            <a:gsLst>
              <a:gs pos="50000">
                <a:schemeClr val="bg1"/>
              </a:gs>
              <a:gs pos="100000">
                <a:schemeClr val="accent1"/>
              </a:gs>
            </a:gsLst>
            <a:lin ang="5400000" scaled="1"/>
            <a:tileRect/>
          </a:gradFill>
        </p:grpSpPr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xmlns="" id="{FEAEC4B7-8EA8-4FBE-B5D5-2EF38198B543}"/>
                </a:ext>
              </a:extLst>
            </p:cNvPr>
            <p:cNvSpPr/>
            <p:nvPr/>
          </p:nvSpPr>
          <p:spPr>
            <a:xfrm>
              <a:off x="2154135" y="3618820"/>
              <a:ext cx="378646" cy="740829"/>
            </a:xfrm>
            <a:custGeom>
              <a:avLst/>
              <a:gdLst>
                <a:gd name="connsiteX0" fmla="*/ 16463 w 378646"/>
                <a:gd name="connsiteY0" fmla="*/ 164629 h 740829"/>
                <a:gd name="connsiteX1" fmla="*/ 49389 w 378646"/>
                <a:gd name="connsiteY1" fmla="*/ 164629 h 740829"/>
                <a:gd name="connsiteX2" fmla="*/ 49389 w 378646"/>
                <a:gd name="connsiteY2" fmla="*/ 242385 h 740829"/>
                <a:gd name="connsiteX3" fmla="*/ 0 w 378646"/>
                <a:gd name="connsiteY3" fmla="*/ 324699 h 740829"/>
                <a:gd name="connsiteX4" fmla="*/ 0 w 378646"/>
                <a:gd name="connsiteY4" fmla="*/ 576201 h 740829"/>
                <a:gd name="connsiteX5" fmla="*/ 32926 w 378646"/>
                <a:gd name="connsiteY5" fmla="*/ 609126 h 740829"/>
                <a:gd name="connsiteX6" fmla="*/ 82314 w 378646"/>
                <a:gd name="connsiteY6" fmla="*/ 592237 h 740829"/>
                <a:gd name="connsiteX7" fmla="*/ 82314 w 378646"/>
                <a:gd name="connsiteY7" fmla="*/ 658515 h 740829"/>
                <a:gd name="connsiteX8" fmla="*/ 131703 w 378646"/>
                <a:gd name="connsiteY8" fmla="*/ 707903 h 740829"/>
                <a:gd name="connsiteX9" fmla="*/ 150079 w 378646"/>
                <a:gd name="connsiteY9" fmla="*/ 704278 h 740829"/>
                <a:gd name="connsiteX10" fmla="*/ 197554 w 378646"/>
                <a:gd name="connsiteY10" fmla="*/ 740829 h 740829"/>
                <a:gd name="connsiteX11" fmla="*/ 245029 w 378646"/>
                <a:gd name="connsiteY11" fmla="*/ 704278 h 740829"/>
                <a:gd name="connsiteX12" fmla="*/ 263406 w 378646"/>
                <a:gd name="connsiteY12" fmla="*/ 707903 h 740829"/>
                <a:gd name="connsiteX13" fmla="*/ 310881 w 378646"/>
                <a:gd name="connsiteY13" fmla="*/ 671352 h 740829"/>
                <a:gd name="connsiteX14" fmla="*/ 329257 w 378646"/>
                <a:gd name="connsiteY14" fmla="*/ 674978 h 740829"/>
                <a:gd name="connsiteX15" fmla="*/ 378646 w 378646"/>
                <a:gd name="connsiteY15" fmla="*/ 625589 h 740829"/>
                <a:gd name="connsiteX16" fmla="*/ 378646 w 378646"/>
                <a:gd name="connsiteY16" fmla="*/ 343051 h 740829"/>
                <a:gd name="connsiteX17" fmla="*/ 345720 w 378646"/>
                <a:gd name="connsiteY17" fmla="*/ 244274 h 740829"/>
                <a:gd name="connsiteX18" fmla="*/ 345720 w 378646"/>
                <a:gd name="connsiteY18" fmla="*/ 164629 h 740829"/>
                <a:gd name="connsiteX19" fmla="*/ 378646 w 378646"/>
                <a:gd name="connsiteY19" fmla="*/ 164629 h 740829"/>
                <a:gd name="connsiteX20" fmla="*/ 378646 w 378646"/>
                <a:gd name="connsiteY20" fmla="*/ 0 h 740829"/>
                <a:gd name="connsiteX21" fmla="*/ 16463 w 378646"/>
                <a:gd name="connsiteY21" fmla="*/ 0 h 740829"/>
                <a:gd name="connsiteX22" fmla="*/ 345720 w 378646"/>
                <a:gd name="connsiteY22" fmla="*/ 348389 h 740829"/>
                <a:gd name="connsiteX23" fmla="*/ 345720 w 378646"/>
                <a:gd name="connsiteY23" fmla="*/ 625589 h 740829"/>
                <a:gd name="connsiteX24" fmla="*/ 329257 w 378646"/>
                <a:gd name="connsiteY24" fmla="*/ 642052 h 740829"/>
                <a:gd name="connsiteX25" fmla="*/ 312795 w 378646"/>
                <a:gd name="connsiteY25" fmla="*/ 625589 h 740829"/>
                <a:gd name="connsiteX26" fmla="*/ 312795 w 378646"/>
                <a:gd name="connsiteY26" fmla="*/ 428035 h 740829"/>
                <a:gd name="connsiteX27" fmla="*/ 279869 w 378646"/>
                <a:gd name="connsiteY27" fmla="*/ 428035 h 740829"/>
                <a:gd name="connsiteX28" fmla="*/ 279869 w 378646"/>
                <a:gd name="connsiteY28" fmla="*/ 658515 h 740829"/>
                <a:gd name="connsiteX29" fmla="*/ 263406 w 378646"/>
                <a:gd name="connsiteY29" fmla="*/ 674978 h 740829"/>
                <a:gd name="connsiteX30" fmla="*/ 246943 w 378646"/>
                <a:gd name="connsiteY30" fmla="*/ 658515 h 740829"/>
                <a:gd name="connsiteX31" fmla="*/ 246943 w 378646"/>
                <a:gd name="connsiteY31" fmla="*/ 428035 h 740829"/>
                <a:gd name="connsiteX32" fmla="*/ 214017 w 378646"/>
                <a:gd name="connsiteY32" fmla="*/ 428035 h 740829"/>
                <a:gd name="connsiteX33" fmla="*/ 214017 w 378646"/>
                <a:gd name="connsiteY33" fmla="*/ 691441 h 740829"/>
                <a:gd name="connsiteX34" fmla="*/ 197554 w 378646"/>
                <a:gd name="connsiteY34" fmla="*/ 707903 h 740829"/>
                <a:gd name="connsiteX35" fmla="*/ 181092 w 378646"/>
                <a:gd name="connsiteY35" fmla="*/ 691441 h 740829"/>
                <a:gd name="connsiteX36" fmla="*/ 181092 w 378646"/>
                <a:gd name="connsiteY36" fmla="*/ 428035 h 740829"/>
                <a:gd name="connsiteX37" fmla="*/ 148166 w 378646"/>
                <a:gd name="connsiteY37" fmla="*/ 428035 h 740829"/>
                <a:gd name="connsiteX38" fmla="*/ 148166 w 378646"/>
                <a:gd name="connsiteY38" fmla="*/ 658515 h 740829"/>
                <a:gd name="connsiteX39" fmla="*/ 131703 w 378646"/>
                <a:gd name="connsiteY39" fmla="*/ 674978 h 740829"/>
                <a:gd name="connsiteX40" fmla="*/ 115240 w 378646"/>
                <a:gd name="connsiteY40" fmla="*/ 658515 h 740829"/>
                <a:gd name="connsiteX41" fmla="*/ 115240 w 378646"/>
                <a:gd name="connsiteY41" fmla="*/ 418389 h 740829"/>
                <a:gd name="connsiteX42" fmla="*/ 131848 w 378646"/>
                <a:gd name="connsiteY42" fmla="*/ 401772 h 740829"/>
                <a:gd name="connsiteX43" fmla="*/ 164629 w 378646"/>
                <a:gd name="connsiteY43" fmla="*/ 322658 h 740829"/>
                <a:gd name="connsiteX44" fmla="*/ 164629 w 378646"/>
                <a:gd name="connsiteY44" fmla="*/ 279869 h 740829"/>
                <a:gd name="connsiteX45" fmla="*/ 131703 w 378646"/>
                <a:gd name="connsiteY45" fmla="*/ 279869 h 740829"/>
                <a:gd name="connsiteX46" fmla="*/ 131703 w 378646"/>
                <a:gd name="connsiteY46" fmla="*/ 322658 h 740829"/>
                <a:gd name="connsiteX47" fmla="*/ 108576 w 378646"/>
                <a:gd name="connsiteY47" fmla="*/ 378502 h 740829"/>
                <a:gd name="connsiteX48" fmla="*/ 82314 w 378646"/>
                <a:gd name="connsiteY48" fmla="*/ 404756 h 740829"/>
                <a:gd name="connsiteX49" fmla="*/ 82314 w 378646"/>
                <a:gd name="connsiteY49" fmla="*/ 526812 h 740829"/>
                <a:gd name="connsiteX50" fmla="*/ 32926 w 378646"/>
                <a:gd name="connsiteY50" fmla="*/ 576201 h 740829"/>
                <a:gd name="connsiteX51" fmla="*/ 32926 w 378646"/>
                <a:gd name="connsiteY51" fmla="*/ 333816 h 740829"/>
                <a:gd name="connsiteX52" fmla="*/ 82314 w 378646"/>
                <a:gd name="connsiteY52" fmla="*/ 251501 h 740829"/>
                <a:gd name="connsiteX53" fmla="*/ 82314 w 378646"/>
                <a:gd name="connsiteY53" fmla="*/ 164629 h 740829"/>
                <a:gd name="connsiteX54" fmla="*/ 312795 w 378646"/>
                <a:gd name="connsiteY54" fmla="*/ 164629 h 740829"/>
                <a:gd name="connsiteX55" fmla="*/ 312795 w 378646"/>
                <a:gd name="connsiteY55" fmla="*/ 249612 h 740829"/>
                <a:gd name="connsiteX56" fmla="*/ 345720 w 378646"/>
                <a:gd name="connsiteY56" fmla="*/ 32926 h 740829"/>
                <a:gd name="connsiteX57" fmla="*/ 345720 w 378646"/>
                <a:gd name="connsiteY57" fmla="*/ 65851 h 740829"/>
                <a:gd name="connsiteX58" fmla="*/ 279869 w 378646"/>
                <a:gd name="connsiteY58" fmla="*/ 65851 h 740829"/>
                <a:gd name="connsiteX59" fmla="*/ 279869 w 378646"/>
                <a:gd name="connsiteY59" fmla="*/ 98777 h 740829"/>
                <a:gd name="connsiteX60" fmla="*/ 345720 w 378646"/>
                <a:gd name="connsiteY60" fmla="*/ 98777 h 740829"/>
                <a:gd name="connsiteX61" fmla="*/ 345720 w 378646"/>
                <a:gd name="connsiteY61" fmla="*/ 131703 h 740829"/>
                <a:gd name="connsiteX62" fmla="*/ 49389 w 378646"/>
                <a:gd name="connsiteY62" fmla="*/ 131703 h 740829"/>
                <a:gd name="connsiteX63" fmla="*/ 49389 w 378646"/>
                <a:gd name="connsiteY63" fmla="*/ 98777 h 740829"/>
                <a:gd name="connsiteX64" fmla="*/ 246943 w 378646"/>
                <a:gd name="connsiteY64" fmla="*/ 98777 h 740829"/>
                <a:gd name="connsiteX65" fmla="*/ 246943 w 378646"/>
                <a:gd name="connsiteY65" fmla="*/ 65851 h 740829"/>
                <a:gd name="connsiteX66" fmla="*/ 49389 w 378646"/>
                <a:gd name="connsiteY66" fmla="*/ 65851 h 740829"/>
                <a:gd name="connsiteX67" fmla="*/ 49389 w 378646"/>
                <a:gd name="connsiteY67" fmla="*/ 32926 h 7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78646" h="740829">
                  <a:moveTo>
                    <a:pt x="16463" y="164629"/>
                  </a:moveTo>
                  <a:lnTo>
                    <a:pt x="49389" y="164629"/>
                  </a:lnTo>
                  <a:lnTo>
                    <a:pt x="49389" y="242385"/>
                  </a:lnTo>
                  <a:lnTo>
                    <a:pt x="0" y="324699"/>
                  </a:lnTo>
                  <a:lnTo>
                    <a:pt x="0" y="576201"/>
                  </a:lnTo>
                  <a:cubicBezTo>
                    <a:pt x="0" y="594359"/>
                    <a:pt x="14767" y="609126"/>
                    <a:pt x="32926" y="609126"/>
                  </a:cubicBezTo>
                  <a:cubicBezTo>
                    <a:pt x="51527" y="609126"/>
                    <a:pt x="68520" y="602687"/>
                    <a:pt x="82314" y="592237"/>
                  </a:cubicBezTo>
                  <a:lnTo>
                    <a:pt x="82314" y="658515"/>
                  </a:lnTo>
                  <a:cubicBezTo>
                    <a:pt x="82314" y="685740"/>
                    <a:pt x="104476" y="707903"/>
                    <a:pt x="131703" y="707903"/>
                  </a:cubicBezTo>
                  <a:cubicBezTo>
                    <a:pt x="138206" y="707903"/>
                    <a:pt x="144380" y="706570"/>
                    <a:pt x="150079" y="704278"/>
                  </a:cubicBezTo>
                  <a:cubicBezTo>
                    <a:pt x="155754" y="725274"/>
                    <a:pt x="174789" y="740829"/>
                    <a:pt x="197554" y="740829"/>
                  </a:cubicBezTo>
                  <a:cubicBezTo>
                    <a:pt x="220321" y="740829"/>
                    <a:pt x="239356" y="725274"/>
                    <a:pt x="245029" y="704278"/>
                  </a:cubicBezTo>
                  <a:cubicBezTo>
                    <a:pt x="250730" y="706570"/>
                    <a:pt x="256903" y="707903"/>
                    <a:pt x="263406" y="707903"/>
                  </a:cubicBezTo>
                  <a:cubicBezTo>
                    <a:pt x="286172" y="707903"/>
                    <a:pt x="305207" y="692348"/>
                    <a:pt x="310881" y="671352"/>
                  </a:cubicBezTo>
                  <a:cubicBezTo>
                    <a:pt x="316581" y="673644"/>
                    <a:pt x="322755" y="674978"/>
                    <a:pt x="329257" y="674978"/>
                  </a:cubicBezTo>
                  <a:cubicBezTo>
                    <a:pt x="356483" y="674978"/>
                    <a:pt x="378646" y="652815"/>
                    <a:pt x="378646" y="625589"/>
                  </a:cubicBezTo>
                  <a:lnTo>
                    <a:pt x="378646" y="343051"/>
                  </a:lnTo>
                  <a:lnTo>
                    <a:pt x="345720" y="244274"/>
                  </a:lnTo>
                  <a:lnTo>
                    <a:pt x="345720" y="164629"/>
                  </a:lnTo>
                  <a:lnTo>
                    <a:pt x="378646" y="164629"/>
                  </a:lnTo>
                  <a:lnTo>
                    <a:pt x="378646" y="0"/>
                  </a:lnTo>
                  <a:lnTo>
                    <a:pt x="16463" y="0"/>
                  </a:lnTo>
                  <a:close/>
                  <a:moveTo>
                    <a:pt x="345720" y="348389"/>
                  </a:moveTo>
                  <a:lnTo>
                    <a:pt x="345720" y="625589"/>
                  </a:lnTo>
                  <a:cubicBezTo>
                    <a:pt x="345720" y="634656"/>
                    <a:pt x="338324" y="642052"/>
                    <a:pt x="329257" y="642052"/>
                  </a:cubicBezTo>
                  <a:cubicBezTo>
                    <a:pt x="320190" y="642052"/>
                    <a:pt x="312795" y="634656"/>
                    <a:pt x="312795" y="625589"/>
                  </a:cubicBezTo>
                  <a:lnTo>
                    <a:pt x="312795" y="428035"/>
                  </a:lnTo>
                  <a:lnTo>
                    <a:pt x="279869" y="428035"/>
                  </a:lnTo>
                  <a:lnTo>
                    <a:pt x="279869" y="658515"/>
                  </a:lnTo>
                  <a:cubicBezTo>
                    <a:pt x="279869" y="667582"/>
                    <a:pt x="272473" y="674978"/>
                    <a:pt x="263406" y="674978"/>
                  </a:cubicBezTo>
                  <a:cubicBezTo>
                    <a:pt x="254339" y="674978"/>
                    <a:pt x="246943" y="667582"/>
                    <a:pt x="246943" y="658515"/>
                  </a:cubicBezTo>
                  <a:lnTo>
                    <a:pt x="246943" y="428035"/>
                  </a:lnTo>
                  <a:lnTo>
                    <a:pt x="214017" y="428035"/>
                  </a:lnTo>
                  <a:lnTo>
                    <a:pt x="214017" y="691441"/>
                  </a:lnTo>
                  <a:cubicBezTo>
                    <a:pt x="214017" y="700508"/>
                    <a:pt x="206621" y="707903"/>
                    <a:pt x="197554" y="707903"/>
                  </a:cubicBezTo>
                  <a:cubicBezTo>
                    <a:pt x="188487" y="707903"/>
                    <a:pt x="181092" y="700508"/>
                    <a:pt x="181092" y="691441"/>
                  </a:cubicBezTo>
                  <a:lnTo>
                    <a:pt x="181092" y="428035"/>
                  </a:lnTo>
                  <a:lnTo>
                    <a:pt x="148166" y="428035"/>
                  </a:lnTo>
                  <a:lnTo>
                    <a:pt x="148166" y="658515"/>
                  </a:lnTo>
                  <a:cubicBezTo>
                    <a:pt x="148166" y="667582"/>
                    <a:pt x="140771" y="674978"/>
                    <a:pt x="131703" y="674978"/>
                  </a:cubicBezTo>
                  <a:cubicBezTo>
                    <a:pt x="122636" y="674978"/>
                    <a:pt x="115240" y="667582"/>
                    <a:pt x="115240" y="658515"/>
                  </a:cubicBezTo>
                  <a:lnTo>
                    <a:pt x="115240" y="418389"/>
                  </a:lnTo>
                  <a:lnTo>
                    <a:pt x="131848" y="401772"/>
                  </a:lnTo>
                  <a:cubicBezTo>
                    <a:pt x="152989" y="380640"/>
                    <a:pt x="164629" y="352538"/>
                    <a:pt x="164629" y="322658"/>
                  </a:cubicBezTo>
                  <a:lnTo>
                    <a:pt x="164629" y="279869"/>
                  </a:lnTo>
                  <a:lnTo>
                    <a:pt x="131703" y="279869"/>
                  </a:lnTo>
                  <a:lnTo>
                    <a:pt x="131703" y="322658"/>
                  </a:lnTo>
                  <a:cubicBezTo>
                    <a:pt x="131703" y="343743"/>
                    <a:pt x="123488" y="363583"/>
                    <a:pt x="108576" y="378502"/>
                  </a:cubicBezTo>
                  <a:lnTo>
                    <a:pt x="82314" y="404756"/>
                  </a:lnTo>
                  <a:lnTo>
                    <a:pt x="82314" y="526812"/>
                  </a:lnTo>
                  <a:cubicBezTo>
                    <a:pt x="82314" y="554037"/>
                    <a:pt x="60152" y="576201"/>
                    <a:pt x="32926" y="576201"/>
                  </a:cubicBezTo>
                  <a:lnTo>
                    <a:pt x="32926" y="333816"/>
                  </a:lnTo>
                  <a:lnTo>
                    <a:pt x="82314" y="251501"/>
                  </a:lnTo>
                  <a:lnTo>
                    <a:pt x="82314" y="164629"/>
                  </a:lnTo>
                  <a:lnTo>
                    <a:pt x="312795" y="164629"/>
                  </a:lnTo>
                  <a:lnTo>
                    <a:pt x="312795" y="249612"/>
                  </a:lnTo>
                  <a:close/>
                  <a:moveTo>
                    <a:pt x="345720" y="32926"/>
                  </a:moveTo>
                  <a:lnTo>
                    <a:pt x="345720" y="65851"/>
                  </a:lnTo>
                  <a:lnTo>
                    <a:pt x="279869" y="65851"/>
                  </a:lnTo>
                  <a:lnTo>
                    <a:pt x="279869" y="98777"/>
                  </a:lnTo>
                  <a:lnTo>
                    <a:pt x="345720" y="98777"/>
                  </a:lnTo>
                  <a:lnTo>
                    <a:pt x="345720" y="131703"/>
                  </a:lnTo>
                  <a:lnTo>
                    <a:pt x="49389" y="131703"/>
                  </a:lnTo>
                  <a:lnTo>
                    <a:pt x="49389" y="98777"/>
                  </a:lnTo>
                  <a:lnTo>
                    <a:pt x="246943" y="98777"/>
                  </a:lnTo>
                  <a:lnTo>
                    <a:pt x="246943" y="65851"/>
                  </a:lnTo>
                  <a:lnTo>
                    <a:pt x="49389" y="65851"/>
                  </a:lnTo>
                  <a:lnTo>
                    <a:pt x="49389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xmlns="" id="{0CE9E10B-C43C-4845-92D9-64B929EC1746}"/>
                </a:ext>
              </a:extLst>
            </p:cNvPr>
            <p:cNvSpPr/>
            <p:nvPr/>
          </p:nvSpPr>
          <p:spPr>
            <a:xfrm>
              <a:off x="2582169" y="4046854"/>
              <a:ext cx="592663" cy="592663"/>
            </a:xfrm>
            <a:custGeom>
              <a:avLst/>
              <a:gdLst>
                <a:gd name="connsiteX0" fmla="*/ 525462 w 592663"/>
                <a:gd name="connsiteY0" fmla="*/ 166847 h 592663"/>
                <a:gd name="connsiteX1" fmla="*/ 550654 w 592663"/>
                <a:gd name="connsiteY1" fmla="*/ 131575 h 592663"/>
                <a:gd name="connsiteX2" fmla="*/ 461074 w 592663"/>
                <a:gd name="connsiteY2" fmla="*/ 41993 h 592663"/>
                <a:gd name="connsiteX3" fmla="*/ 425792 w 592663"/>
                <a:gd name="connsiteY3" fmla="*/ 67185 h 592663"/>
                <a:gd name="connsiteX4" fmla="*/ 366772 w 592663"/>
                <a:gd name="connsiteY4" fmla="*/ 42684 h 592663"/>
                <a:gd name="connsiteX5" fmla="*/ 359666 w 592663"/>
                <a:gd name="connsiteY5" fmla="*/ 0 h 592663"/>
                <a:gd name="connsiteX6" fmla="*/ 232997 w 592663"/>
                <a:gd name="connsiteY6" fmla="*/ 0 h 592663"/>
                <a:gd name="connsiteX7" fmla="*/ 225891 w 592663"/>
                <a:gd name="connsiteY7" fmla="*/ 42709 h 592663"/>
                <a:gd name="connsiteX8" fmla="*/ 166872 w 592663"/>
                <a:gd name="connsiteY8" fmla="*/ 67201 h 592663"/>
                <a:gd name="connsiteX9" fmla="*/ 131590 w 592663"/>
                <a:gd name="connsiteY9" fmla="*/ 42009 h 592663"/>
                <a:gd name="connsiteX10" fmla="*/ 42009 w 592663"/>
                <a:gd name="connsiteY10" fmla="*/ 131590 h 592663"/>
                <a:gd name="connsiteX11" fmla="*/ 67201 w 592663"/>
                <a:gd name="connsiteY11" fmla="*/ 166872 h 592663"/>
                <a:gd name="connsiteX12" fmla="*/ 42709 w 592663"/>
                <a:gd name="connsiteY12" fmla="*/ 225891 h 592663"/>
                <a:gd name="connsiteX13" fmla="*/ 0 w 592663"/>
                <a:gd name="connsiteY13" fmla="*/ 232997 h 592663"/>
                <a:gd name="connsiteX14" fmla="*/ 0 w 592663"/>
                <a:gd name="connsiteY14" fmla="*/ 359666 h 592663"/>
                <a:gd name="connsiteX15" fmla="*/ 42709 w 592663"/>
                <a:gd name="connsiteY15" fmla="*/ 366772 h 592663"/>
                <a:gd name="connsiteX16" fmla="*/ 67201 w 592663"/>
                <a:gd name="connsiteY16" fmla="*/ 425792 h 592663"/>
                <a:gd name="connsiteX17" fmla="*/ 42009 w 592663"/>
                <a:gd name="connsiteY17" fmla="*/ 461074 h 592663"/>
                <a:gd name="connsiteX18" fmla="*/ 131590 w 592663"/>
                <a:gd name="connsiteY18" fmla="*/ 550654 h 592663"/>
                <a:gd name="connsiteX19" fmla="*/ 166872 w 592663"/>
                <a:gd name="connsiteY19" fmla="*/ 525462 h 592663"/>
                <a:gd name="connsiteX20" fmla="*/ 225891 w 592663"/>
                <a:gd name="connsiteY20" fmla="*/ 549955 h 592663"/>
                <a:gd name="connsiteX21" fmla="*/ 232997 w 592663"/>
                <a:gd name="connsiteY21" fmla="*/ 592663 h 592663"/>
                <a:gd name="connsiteX22" fmla="*/ 359666 w 592663"/>
                <a:gd name="connsiteY22" fmla="*/ 592663 h 592663"/>
                <a:gd name="connsiteX23" fmla="*/ 366772 w 592663"/>
                <a:gd name="connsiteY23" fmla="*/ 549955 h 592663"/>
                <a:gd name="connsiteX24" fmla="*/ 425792 w 592663"/>
                <a:gd name="connsiteY24" fmla="*/ 525462 h 592663"/>
                <a:gd name="connsiteX25" fmla="*/ 461074 w 592663"/>
                <a:gd name="connsiteY25" fmla="*/ 550654 h 592663"/>
                <a:gd name="connsiteX26" fmla="*/ 550654 w 592663"/>
                <a:gd name="connsiteY26" fmla="*/ 461074 h 592663"/>
                <a:gd name="connsiteX27" fmla="*/ 525462 w 592663"/>
                <a:gd name="connsiteY27" fmla="*/ 425792 h 592663"/>
                <a:gd name="connsiteX28" fmla="*/ 549955 w 592663"/>
                <a:gd name="connsiteY28" fmla="*/ 366772 h 592663"/>
                <a:gd name="connsiteX29" fmla="*/ 592663 w 592663"/>
                <a:gd name="connsiteY29" fmla="*/ 359666 h 592663"/>
                <a:gd name="connsiteX30" fmla="*/ 592663 w 592663"/>
                <a:gd name="connsiteY30" fmla="*/ 232997 h 592663"/>
                <a:gd name="connsiteX31" fmla="*/ 549955 w 592663"/>
                <a:gd name="connsiteY31" fmla="*/ 225891 h 592663"/>
                <a:gd name="connsiteX32" fmla="*/ 525462 w 592663"/>
                <a:gd name="connsiteY32" fmla="*/ 166847 h 592663"/>
                <a:gd name="connsiteX33" fmla="*/ 559738 w 592663"/>
                <a:gd name="connsiteY33" fmla="*/ 331774 h 592663"/>
                <a:gd name="connsiteX34" fmla="*/ 523106 w 592663"/>
                <a:gd name="connsiteY34" fmla="*/ 337882 h 592663"/>
                <a:gd name="connsiteX35" fmla="*/ 520622 w 592663"/>
                <a:gd name="connsiteY35" fmla="*/ 348583 h 592663"/>
                <a:gd name="connsiteX36" fmla="*/ 491845 w 592663"/>
                <a:gd name="connsiteY36" fmla="*/ 417906 h 592663"/>
                <a:gd name="connsiteX37" fmla="*/ 486017 w 592663"/>
                <a:gd name="connsiteY37" fmla="*/ 427247 h 592663"/>
                <a:gd name="connsiteX38" fmla="*/ 507633 w 592663"/>
                <a:gd name="connsiteY38" fmla="*/ 457520 h 592663"/>
                <a:gd name="connsiteX39" fmla="*/ 457520 w 592663"/>
                <a:gd name="connsiteY39" fmla="*/ 507633 h 592663"/>
                <a:gd name="connsiteX40" fmla="*/ 427247 w 592663"/>
                <a:gd name="connsiteY40" fmla="*/ 486017 h 592663"/>
                <a:gd name="connsiteX41" fmla="*/ 417906 w 592663"/>
                <a:gd name="connsiteY41" fmla="*/ 491845 h 592663"/>
                <a:gd name="connsiteX42" fmla="*/ 348583 w 592663"/>
                <a:gd name="connsiteY42" fmla="*/ 520622 h 592663"/>
                <a:gd name="connsiteX43" fmla="*/ 337882 w 592663"/>
                <a:gd name="connsiteY43" fmla="*/ 523106 h 592663"/>
                <a:gd name="connsiteX44" fmla="*/ 331774 w 592663"/>
                <a:gd name="connsiteY44" fmla="*/ 559738 h 592663"/>
                <a:gd name="connsiteX45" fmla="*/ 260889 w 592663"/>
                <a:gd name="connsiteY45" fmla="*/ 559738 h 592663"/>
                <a:gd name="connsiteX46" fmla="*/ 254781 w 592663"/>
                <a:gd name="connsiteY46" fmla="*/ 523106 h 592663"/>
                <a:gd name="connsiteX47" fmla="*/ 244081 w 592663"/>
                <a:gd name="connsiteY47" fmla="*/ 520622 h 592663"/>
                <a:gd name="connsiteX48" fmla="*/ 174757 w 592663"/>
                <a:gd name="connsiteY48" fmla="*/ 491845 h 592663"/>
                <a:gd name="connsiteX49" fmla="*/ 165417 w 592663"/>
                <a:gd name="connsiteY49" fmla="*/ 486017 h 592663"/>
                <a:gd name="connsiteX50" fmla="*/ 135144 w 592663"/>
                <a:gd name="connsiteY50" fmla="*/ 507633 h 592663"/>
                <a:gd name="connsiteX51" fmla="*/ 85031 w 592663"/>
                <a:gd name="connsiteY51" fmla="*/ 457520 h 592663"/>
                <a:gd name="connsiteX52" fmla="*/ 106646 w 592663"/>
                <a:gd name="connsiteY52" fmla="*/ 427247 h 592663"/>
                <a:gd name="connsiteX53" fmla="*/ 100819 w 592663"/>
                <a:gd name="connsiteY53" fmla="*/ 417906 h 592663"/>
                <a:gd name="connsiteX54" fmla="*/ 72042 w 592663"/>
                <a:gd name="connsiteY54" fmla="*/ 348583 h 592663"/>
                <a:gd name="connsiteX55" fmla="*/ 69558 w 592663"/>
                <a:gd name="connsiteY55" fmla="*/ 337882 h 592663"/>
                <a:gd name="connsiteX56" fmla="*/ 32926 w 592663"/>
                <a:gd name="connsiteY56" fmla="*/ 331774 h 592663"/>
                <a:gd name="connsiteX57" fmla="*/ 32926 w 592663"/>
                <a:gd name="connsiteY57" fmla="*/ 260889 h 592663"/>
                <a:gd name="connsiteX58" fmla="*/ 69558 w 592663"/>
                <a:gd name="connsiteY58" fmla="*/ 254781 h 592663"/>
                <a:gd name="connsiteX59" fmla="*/ 72042 w 592663"/>
                <a:gd name="connsiteY59" fmla="*/ 244081 h 592663"/>
                <a:gd name="connsiteX60" fmla="*/ 100819 w 592663"/>
                <a:gd name="connsiteY60" fmla="*/ 174757 h 592663"/>
                <a:gd name="connsiteX61" fmla="*/ 106646 w 592663"/>
                <a:gd name="connsiteY61" fmla="*/ 165417 h 592663"/>
                <a:gd name="connsiteX62" fmla="*/ 85031 w 592663"/>
                <a:gd name="connsiteY62" fmla="*/ 135144 h 592663"/>
                <a:gd name="connsiteX63" fmla="*/ 135144 w 592663"/>
                <a:gd name="connsiteY63" fmla="*/ 85031 h 592663"/>
                <a:gd name="connsiteX64" fmla="*/ 165417 w 592663"/>
                <a:gd name="connsiteY64" fmla="*/ 106646 h 592663"/>
                <a:gd name="connsiteX65" fmla="*/ 174757 w 592663"/>
                <a:gd name="connsiteY65" fmla="*/ 100819 h 592663"/>
                <a:gd name="connsiteX66" fmla="*/ 244081 w 592663"/>
                <a:gd name="connsiteY66" fmla="*/ 72042 h 592663"/>
                <a:gd name="connsiteX67" fmla="*/ 254781 w 592663"/>
                <a:gd name="connsiteY67" fmla="*/ 69558 h 592663"/>
                <a:gd name="connsiteX68" fmla="*/ 260889 w 592663"/>
                <a:gd name="connsiteY68" fmla="*/ 32926 h 592663"/>
                <a:gd name="connsiteX69" fmla="*/ 331774 w 592663"/>
                <a:gd name="connsiteY69" fmla="*/ 32926 h 592663"/>
                <a:gd name="connsiteX70" fmla="*/ 337882 w 592663"/>
                <a:gd name="connsiteY70" fmla="*/ 69558 h 592663"/>
                <a:gd name="connsiteX71" fmla="*/ 348583 w 592663"/>
                <a:gd name="connsiteY71" fmla="*/ 72042 h 592663"/>
                <a:gd name="connsiteX72" fmla="*/ 417906 w 592663"/>
                <a:gd name="connsiteY72" fmla="*/ 100819 h 592663"/>
                <a:gd name="connsiteX73" fmla="*/ 427247 w 592663"/>
                <a:gd name="connsiteY73" fmla="*/ 106646 h 592663"/>
                <a:gd name="connsiteX74" fmla="*/ 457520 w 592663"/>
                <a:gd name="connsiteY74" fmla="*/ 85031 h 592663"/>
                <a:gd name="connsiteX75" fmla="*/ 507633 w 592663"/>
                <a:gd name="connsiteY75" fmla="*/ 135144 h 592663"/>
                <a:gd name="connsiteX76" fmla="*/ 486017 w 592663"/>
                <a:gd name="connsiteY76" fmla="*/ 165417 h 592663"/>
                <a:gd name="connsiteX77" fmla="*/ 491845 w 592663"/>
                <a:gd name="connsiteY77" fmla="*/ 174757 h 592663"/>
                <a:gd name="connsiteX78" fmla="*/ 520622 w 592663"/>
                <a:gd name="connsiteY78" fmla="*/ 244081 h 592663"/>
                <a:gd name="connsiteX79" fmla="*/ 523106 w 592663"/>
                <a:gd name="connsiteY79" fmla="*/ 254781 h 592663"/>
                <a:gd name="connsiteX80" fmla="*/ 559738 w 592663"/>
                <a:gd name="connsiteY80" fmla="*/ 260889 h 592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92663" h="592663">
                  <a:moveTo>
                    <a:pt x="525462" y="166847"/>
                  </a:moveTo>
                  <a:lnTo>
                    <a:pt x="550654" y="131575"/>
                  </a:lnTo>
                  <a:lnTo>
                    <a:pt x="461074" y="41993"/>
                  </a:lnTo>
                  <a:lnTo>
                    <a:pt x="425792" y="67185"/>
                  </a:lnTo>
                  <a:cubicBezTo>
                    <a:pt x="407127" y="56599"/>
                    <a:pt x="387351" y="48384"/>
                    <a:pt x="366772" y="42684"/>
                  </a:cubicBezTo>
                  <a:lnTo>
                    <a:pt x="359666" y="0"/>
                  </a:lnTo>
                  <a:lnTo>
                    <a:pt x="232997" y="0"/>
                  </a:lnTo>
                  <a:lnTo>
                    <a:pt x="225891" y="42709"/>
                  </a:lnTo>
                  <a:cubicBezTo>
                    <a:pt x="205313" y="48415"/>
                    <a:pt x="185537" y="56616"/>
                    <a:pt x="166872" y="67201"/>
                  </a:cubicBezTo>
                  <a:lnTo>
                    <a:pt x="131590" y="42009"/>
                  </a:lnTo>
                  <a:lnTo>
                    <a:pt x="42009" y="131590"/>
                  </a:lnTo>
                  <a:lnTo>
                    <a:pt x="67201" y="166872"/>
                  </a:lnTo>
                  <a:cubicBezTo>
                    <a:pt x="56616" y="185537"/>
                    <a:pt x="48401" y="205313"/>
                    <a:pt x="42709" y="225891"/>
                  </a:cubicBezTo>
                  <a:lnTo>
                    <a:pt x="0" y="232997"/>
                  </a:lnTo>
                  <a:lnTo>
                    <a:pt x="0" y="359666"/>
                  </a:lnTo>
                  <a:lnTo>
                    <a:pt x="42709" y="366772"/>
                  </a:lnTo>
                  <a:cubicBezTo>
                    <a:pt x="48415" y="387351"/>
                    <a:pt x="56616" y="407127"/>
                    <a:pt x="67201" y="425792"/>
                  </a:cubicBezTo>
                  <a:lnTo>
                    <a:pt x="42009" y="461074"/>
                  </a:lnTo>
                  <a:lnTo>
                    <a:pt x="131590" y="550654"/>
                  </a:lnTo>
                  <a:lnTo>
                    <a:pt x="166872" y="525462"/>
                  </a:lnTo>
                  <a:cubicBezTo>
                    <a:pt x="185537" y="536048"/>
                    <a:pt x="205313" y="544263"/>
                    <a:pt x="225891" y="549955"/>
                  </a:cubicBezTo>
                  <a:lnTo>
                    <a:pt x="232997" y="592663"/>
                  </a:lnTo>
                  <a:lnTo>
                    <a:pt x="359666" y="592663"/>
                  </a:lnTo>
                  <a:lnTo>
                    <a:pt x="366772" y="549955"/>
                  </a:lnTo>
                  <a:cubicBezTo>
                    <a:pt x="387351" y="544248"/>
                    <a:pt x="407127" y="536048"/>
                    <a:pt x="425792" y="525462"/>
                  </a:cubicBezTo>
                  <a:lnTo>
                    <a:pt x="461074" y="550654"/>
                  </a:lnTo>
                  <a:lnTo>
                    <a:pt x="550654" y="461074"/>
                  </a:lnTo>
                  <a:lnTo>
                    <a:pt x="525462" y="425792"/>
                  </a:lnTo>
                  <a:cubicBezTo>
                    <a:pt x="536048" y="407127"/>
                    <a:pt x="544263" y="387351"/>
                    <a:pt x="549955" y="366772"/>
                  </a:cubicBezTo>
                  <a:lnTo>
                    <a:pt x="592663" y="359666"/>
                  </a:lnTo>
                  <a:lnTo>
                    <a:pt x="592663" y="232997"/>
                  </a:lnTo>
                  <a:lnTo>
                    <a:pt x="549955" y="225891"/>
                  </a:lnTo>
                  <a:cubicBezTo>
                    <a:pt x="544263" y="205313"/>
                    <a:pt x="536048" y="185537"/>
                    <a:pt x="525462" y="166847"/>
                  </a:cubicBezTo>
                  <a:close/>
                  <a:moveTo>
                    <a:pt x="559738" y="331774"/>
                  </a:moveTo>
                  <a:lnTo>
                    <a:pt x="523106" y="337882"/>
                  </a:lnTo>
                  <a:lnTo>
                    <a:pt x="520622" y="348583"/>
                  </a:lnTo>
                  <a:cubicBezTo>
                    <a:pt x="514938" y="373084"/>
                    <a:pt x="505260" y="396412"/>
                    <a:pt x="491845" y="417906"/>
                  </a:cubicBezTo>
                  <a:lnTo>
                    <a:pt x="486017" y="427247"/>
                  </a:lnTo>
                  <a:lnTo>
                    <a:pt x="507633" y="457520"/>
                  </a:lnTo>
                  <a:lnTo>
                    <a:pt x="457520" y="507633"/>
                  </a:lnTo>
                  <a:lnTo>
                    <a:pt x="427247" y="486017"/>
                  </a:lnTo>
                  <a:lnTo>
                    <a:pt x="417906" y="491845"/>
                  </a:lnTo>
                  <a:cubicBezTo>
                    <a:pt x="396395" y="505260"/>
                    <a:pt x="373067" y="514938"/>
                    <a:pt x="348583" y="520622"/>
                  </a:cubicBezTo>
                  <a:lnTo>
                    <a:pt x="337882" y="523106"/>
                  </a:lnTo>
                  <a:lnTo>
                    <a:pt x="331774" y="559738"/>
                  </a:lnTo>
                  <a:lnTo>
                    <a:pt x="260889" y="559738"/>
                  </a:lnTo>
                  <a:lnTo>
                    <a:pt x="254781" y="523106"/>
                  </a:lnTo>
                  <a:lnTo>
                    <a:pt x="244081" y="520622"/>
                  </a:lnTo>
                  <a:cubicBezTo>
                    <a:pt x="219580" y="514938"/>
                    <a:pt x="196252" y="505260"/>
                    <a:pt x="174757" y="491845"/>
                  </a:cubicBezTo>
                  <a:lnTo>
                    <a:pt x="165417" y="486017"/>
                  </a:lnTo>
                  <a:lnTo>
                    <a:pt x="135144" y="507633"/>
                  </a:lnTo>
                  <a:lnTo>
                    <a:pt x="85031" y="457520"/>
                  </a:lnTo>
                  <a:lnTo>
                    <a:pt x="106646" y="427247"/>
                  </a:lnTo>
                  <a:lnTo>
                    <a:pt x="100819" y="417906"/>
                  </a:lnTo>
                  <a:cubicBezTo>
                    <a:pt x="87403" y="396395"/>
                    <a:pt x="77725" y="373067"/>
                    <a:pt x="72042" y="348583"/>
                  </a:cubicBezTo>
                  <a:lnTo>
                    <a:pt x="69558" y="337882"/>
                  </a:lnTo>
                  <a:lnTo>
                    <a:pt x="32926" y="331774"/>
                  </a:lnTo>
                  <a:lnTo>
                    <a:pt x="32926" y="260889"/>
                  </a:lnTo>
                  <a:lnTo>
                    <a:pt x="69558" y="254781"/>
                  </a:lnTo>
                  <a:lnTo>
                    <a:pt x="72042" y="244081"/>
                  </a:lnTo>
                  <a:cubicBezTo>
                    <a:pt x="77725" y="219580"/>
                    <a:pt x="87403" y="196252"/>
                    <a:pt x="100819" y="174757"/>
                  </a:cubicBezTo>
                  <a:lnTo>
                    <a:pt x="106646" y="165417"/>
                  </a:lnTo>
                  <a:lnTo>
                    <a:pt x="85031" y="135144"/>
                  </a:lnTo>
                  <a:lnTo>
                    <a:pt x="135144" y="85031"/>
                  </a:lnTo>
                  <a:lnTo>
                    <a:pt x="165417" y="106646"/>
                  </a:lnTo>
                  <a:lnTo>
                    <a:pt x="174757" y="100819"/>
                  </a:lnTo>
                  <a:cubicBezTo>
                    <a:pt x="196268" y="87403"/>
                    <a:pt x="219596" y="77725"/>
                    <a:pt x="244081" y="72042"/>
                  </a:cubicBezTo>
                  <a:lnTo>
                    <a:pt x="254781" y="69558"/>
                  </a:lnTo>
                  <a:lnTo>
                    <a:pt x="260889" y="32926"/>
                  </a:lnTo>
                  <a:lnTo>
                    <a:pt x="331774" y="32926"/>
                  </a:lnTo>
                  <a:lnTo>
                    <a:pt x="337882" y="69558"/>
                  </a:lnTo>
                  <a:lnTo>
                    <a:pt x="348583" y="72042"/>
                  </a:lnTo>
                  <a:cubicBezTo>
                    <a:pt x="373084" y="77725"/>
                    <a:pt x="396412" y="87403"/>
                    <a:pt x="417906" y="100819"/>
                  </a:cubicBezTo>
                  <a:lnTo>
                    <a:pt x="427247" y="106646"/>
                  </a:lnTo>
                  <a:lnTo>
                    <a:pt x="457520" y="85031"/>
                  </a:lnTo>
                  <a:lnTo>
                    <a:pt x="507633" y="135144"/>
                  </a:lnTo>
                  <a:lnTo>
                    <a:pt x="486017" y="165417"/>
                  </a:lnTo>
                  <a:lnTo>
                    <a:pt x="491845" y="174757"/>
                  </a:lnTo>
                  <a:cubicBezTo>
                    <a:pt x="505260" y="196268"/>
                    <a:pt x="514938" y="219596"/>
                    <a:pt x="520622" y="244081"/>
                  </a:cubicBezTo>
                  <a:lnTo>
                    <a:pt x="523106" y="254781"/>
                  </a:lnTo>
                  <a:lnTo>
                    <a:pt x="559738" y="260889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xmlns="" id="{8EDBE1F6-1383-4BDE-93D7-5499CF4FFFA3}"/>
                </a:ext>
              </a:extLst>
            </p:cNvPr>
            <p:cNvSpPr/>
            <p:nvPr/>
          </p:nvSpPr>
          <p:spPr>
            <a:xfrm>
              <a:off x="2680946" y="4145631"/>
              <a:ext cx="395108" cy="395108"/>
            </a:xfrm>
            <a:custGeom>
              <a:avLst/>
              <a:gdLst>
                <a:gd name="connsiteX0" fmla="*/ 197554 w 395108"/>
                <a:gd name="connsiteY0" fmla="*/ 0 h 395108"/>
                <a:gd name="connsiteX1" fmla="*/ 0 w 395108"/>
                <a:gd name="connsiteY1" fmla="*/ 197554 h 395108"/>
                <a:gd name="connsiteX2" fmla="*/ 197554 w 395108"/>
                <a:gd name="connsiteY2" fmla="*/ 395109 h 395108"/>
                <a:gd name="connsiteX3" fmla="*/ 395109 w 395108"/>
                <a:gd name="connsiteY3" fmla="*/ 197554 h 395108"/>
                <a:gd name="connsiteX4" fmla="*/ 197554 w 395108"/>
                <a:gd name="connsiteY4" fmla="*/ 0 h 395108"/>
                <a:gd name="connsiteX5" fmla="*/ 197554 w 395108"/>
                <a:gd name="connsiteY5" fmla="*/ 362183 h 395108"/>
                <a:gd name="connsiteX6" fmla="*/ 32926 w 395108"/>
                <a:gd name="connsiteY6" fmla="*/ 197554 h 395108"/>
                <a:gd name="connsiteX7" fmla="*/ 197554 w 395108"/>
                <a:gd name="connsiteY7" fmla="*/ 32926 h 395108"/>
                <a:gd name="connsiteX8" fmla="*/ 362183 w 395108"/>
                <a:gd name="connsiteY8" fmla="*/ 197554 h 395108"/>
                <a:gd name="connsiteX9" fmla="*/ 197554 w 395108"/>
                <a:gd name="connsiteY9" fmla="*/ 362183 h 395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5108" h="395108">
                  <a:moveTo>
                    <a:pt x="197554" y="0"/>
                  </a:moveTo>
                  <a:cubicBezTo>
                    <a:pt x="88618" y="0"/>
                    <a:pt x="0" y="88618"/>
                    <a:pt x="0" y="197554"/>
                  </a:cubicBezTo>
                  <a:cubicBezTo>
                    <a:pt x="0" y="306493"/>
                    <a:pt x="88618" y="395109"/>
                    <a:pt x="197554" y="395109"/>
                  </a:cubicBezTo>
                  <a:cubicBezTo>
                    <a:pt x="306493" y="395109"/>
                    <a:pt x="395109" y="306493"/>
                    <a:pt x="395109" y="197554"/>
                  </a:cubicBezTo>
                  <a:cubicBezTo>
                    <a:pt x="395109" y="88618"/>
                    <a:pt x="306493" y="0"/>
                    <a:pt x="197554" y="0"/>
                  </a:cubicBezTo>
                  <a:close/>
                  <a:moveTo>
                    <a:pt x="197554" y="362183"/>
                  </a:moveTo>
                  <a:cubicBezTo>
                    <a:pt x="106776" y="362183"/>
                    <a:pt x="32926" y="288333"/>
                    <a:pt x="32926" y="197554"/>
                  </a:cubicBezTo>
                  <a:cubicBezTo>
                    <a:pt x="32926" y="106776"/>
                    <a:pt x="106776" y="32926"/>
                    <a:pt x="197554" y="32926"/>
                  </a:cubicBezTo>
                  <a:cubicBezTo>
                    <a:pt x="288333" y="32926"/>
                    <a:pt x="362183" y="106776"/>
                    <a:pt x="362183" y="197554"/>
                  </a:cubicBezTo>
                  <a:cubicBezTo>
                    <a:pt x="362183" y="288333"/>
                    <a:pt x="288333" y="362183"/>
                    <a:pt x="197554" y="362183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xmlns="" id="{89115A1D-2123-4CC1-B0BE-F639BEB7321B}"/>
                </a:ext>
              </a:extLst>
            </p:cNvPr>
            <p:cNvSpPr/>
            <p:nvPr/>
          </p:nvSpPr>
          <p:spPr>
            <a:xfrm>
              <a:off x="2746798" y="4264392"/>
              <a:ext cx="210496" cy="210496"/>
            </a:xfrm>
            <a:custGeom>
              <a:avLst/>
              <a:gdLst>
                <a:gd name="connsiteX0" fmla="*/ 131703 w 210496"/>
                <a:gd name="connsiteY0" fmla="*/ 177571 h 210496"/>
                <a:gd name="connsiteX1" fmla="*/ 32926 w 210496"/>
                <a:gd name="connsiteY1" fmla="*/ 78793 h 210496"/>
                <a:gd name="connsiteX2" fmla="*/ 52685 w 210496"/>
                <a:gd name="connsiteY2" fmla="*/ 19743 h 210496"/>
                <a:gd name="connsiteX3" fmla="*/ 26326 w 210496"/>
                <a:gd name="connsiteY3" fmla="*/ 0 h 210496"/>
                <a:gd name="connsiteX4" fmla="*/ 0 w 210496"/>
                <a:gd name="connsiteY4" fmla="*/ 78793 h 210496"/>
                <a:gd name="connsiteX5" fmla="*/ 131703 w 210496"/>
                <a:gd name="connsiteY5" fmla="*/ 210496 h 210496"/>
                <a:gd name="connsiteX6" fmla="*/ 210496 w 210496"/>
                <a:gd name="connsiteY6" fmla="*/ 184170 h 210496"/>
                <a:gd name="connsiteX7" fmla="*/ 190753 w 210496"/>
                <a:gd name="connsiteY7" fmla="*/ 157811 h 210496"/>
                <a:gd name="connsiteX8" fmla="*/ 131703 w 210496"/>
                <a:gd name="connsiteY8" fmla="*/ 177571 h 21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496" h="210496">
                  <a:moveTo>
                    <a:pt x="131703" y="177571"/>
                  </a:moveTo>
                  <a:cubicBezTo>
                    <a:pt x="77225" y="177571"/>
                    <a:pt x="32926" y="133271"/>
                    <a:pt x="32926" y="78793"/>
                  </a:cubicBezTo>
                  <a:cubicBezTo>
                    <a:pt x="32926" y="57427"/>
                    <a:pt x="39758" y="36994"/>
                    <a:pt x="52685" y="19743"/>
                  </a:cubicBezTo>
                  <a:lnTo>
                    <a:pt x="26326" y="0"/>
                  </a:lnTo>
                  <a:cubicBezTo>
                    <a:pt x="9108" y="22999"/>
                    <a:pt x="0" y="50249"/>
                    <a:pt x="0" y="78793"/>
                  </a:cubicBezTo>
                  <a:cubicBezTo>
                    <a:pt x="0" y="151413"/>
                    <a:pt x="59083" y="210496"/>
                    <a:pt x="131703" y="210496"/>
                  </a:cubicBezTo>
                  <a:cubicBezTo>
                    <a:pt x="160248" y="210496"/>
                    <a:pt x="187498" y="201388"/>
                    <a:pt x="210496" y="184170"/>
                  </a:cubicBezTo>
                  <a:lnTo>
                    <a:pt x="190753" y="157811"/>
                  </a:lnTo>
                  <a:cubicBezTo>
                    <a:pt x="173504" y="170738"/>
                    <a:pt x="153070" y="177571"/>
                    <a:pt x="131703" y="177571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xmlns="" id="{B39830F5-505C-4B1D-BD94-1A52A777DAC3}"/>
                </a:ext>
              </a:extLst>
            </p:cNvPr>
            <p:cNvSpPr/>
            <p:nvPr/>
          </p:nvSpPr>
          <p:spPr>
            <a:xfrm>
              <a:off x="2799707" y="4211483"/>
              <a:ext cx="210496" cy="210496"/>
            </a:xfrm>
            <a:custGeom>
              <a:avLst/>
              <a:gdLst>
                <a:gd name="connsiteX0" fmla="*/ 78793 w 210496"/>
                <a:gd name="connsiteY0" fmla="*/ 0 h 210496"/>
                <a:gd name="connsiteX1" fmla="*/ 0 w 210496"/>
                <a:gd name="connsiteY1" fmla="*/ 26326 h 210496"/>
                <a:gd name="connsiteX2" fmla="*/ 19743 w 210496"/>
                <a:gd name="connsiteY2" fmla="*/ 52685 h 210496"/>
                <a:gd name="connsiteX3" fmla="*/ 78793 w 210496"/>
                <a:gd name="connsiteY3" fmla="*/ 32926 h 210496"/>
                <a:gd name="connsiteX4" fmla="*/ 177571 w 210496"/>
                <a:gd name="connsiteY4" fmla="*/ 131703 h 210496"/>
                <a:gd name="connsiteX5" fmla="*/ 157811 w 210496"/>
                <a:gd name="connsiteY5" fmla="*/ 190753 h 210496"/>
                <a:gd name="connsiteX6" fmla="*/ 184170 w 210496"/>
                <a:gd name="connsiteY6" fmla="*/ 210496 h 210496"/>
                <a:gd name="connsiteX7" fmla="*/ 210496 w 210496"/>
                <a:gd name="connsiteY7" fmla="*/ 131703 h 210496"/>
                <a:gd name="connsiteX8" fmla="*/ 78793 w 210496"/>
                <a:gd name="connsiteY8" fmla="*/ 0 h 21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496" h="210496">
                  <a:moveTo>
                    <a:pt x="78793" y="0"/>
                  </a:moveTo>
                  <a:cubicBezTo>
                    <a:pt x="50249" y="0"/>
                    <a:pt x="22999" y="9108"/>
                    <a:pt x="0" y="26326"/>
                  </a:cubicBezTo>
                  <a:lnTo>
                    <a:pt x="19743" y="52685"/>
                  </a:lnTo>
                  <a:cubicBezTo>
                    <a:pt x="36994" y="39758"/>
                    <a:pt x="57427" y="32926"/>
                    <a:pt x="78793" y="32926"/>
                  </a:cubicBezTo>
                  <a:cubicBezTo>
                    <a:pt x="133271" y="32926"/>
                    <a:pt x="177571" y="77225"/>
                    <a:pt x="177571" y="131703"/>
                  </a:cubicBezTo>
                  <a:cubicBezTo>
                    <a:pt x="177571" y="153070"/>
                    <a:pt x="170738" y="173504"/>
                    <a:pt x="157811" y="190753"/>
                  </a:cubicBezTo>
                  <a:lnTo>
                    <a:pt x="184170" y="210496"/>
                  </a:lnTo>
                  <a:cubicBezTo>
                    <a:pt x="201388" y="187498"/>
                    <a:pt x="210496" y="160248"/>
                    <a:pt x="210496" y="131703"/>
                  </a:cubicBezTo>
                  <a:cubicBezTo>
                    <a:pt x="210496" y="59083"/>
                    <a:pt x="151413" y="0"/>
                    <a:pt x="78793" y="0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xmlns="" id="{6698A226-AF23-4D9A-991E-A384A08EB691}"/>
                </a:ext>
              </a:extLst>
            </p:cNvPr>
            <p:cNvSpPr/>
            <p:nvPr/>
          </p:nvSpPr>
          <p:spPr>
            <a:xfrm>
              <a:off x="2582169" y="3618820"/>
              <a:ext cx="592663" cy="401926"/>
            </a:xfrm>
            <a:custGeom>
              <a:avLst/>
              <a:gdLst>
                <a:gd name="connsiteX0" fmla="*/ 423324 w 592663"/>
                <a:gd name="connsiteY0" fmla="*/ 49389 h 401926"/>
                <a:gd name="connsiteX1" fmla="*/ 353357 w 592663"/>
                <a:gd name="connsiteY1" fmla="*/ 0 h 401926"/>
                <a:gd name="connsiteX2" fmla="*/ 300561 w 592663"/>
                <a:gd name="connsiteY2" fmla="*/ 21881 h 401926"/>
                <a:gd name="connsiteX3" fmla="*/ 296332 w 592663"/>
                <a:gd name="connsiteY3" fmla="*/ 26109 h 401926"/>
                <a:gd name="connsiteX4" fmla="*/ 292103 w 592663"/>
                <a:gd name="connsiteY4" fmla="*/ 21881 h 401926"/>
                <a:gd name="connsiteX5" fmla="*/ 239306 w 592663"/>
                <a:gd name="connsiteY5" fmla="*/ 0 h 401926"/>
                <a:gd name="connsiteX6" fmla="*/ 169339 w 592663"/>
                <a:gd name="connsiteY6" fmla="*/ 49389 h 401926"/>
                <a:gd name="connsiteX7" fmla="*/ 0 w 592663"/>
                <a:gd name="connsiteY7" fmla="*/ 49389 h 401926"/>
                <a:gd name="connsiteX8" fmla="*/ 0 w 592663"/>
                <a:gd name="connsiteY8" fmla="*/ 345720 h 401926"/>
                <a:gd name="connsiteX9" fmla="*/ 240127 w 592663"/>
                <a:gd name="connsiteY9" fmla="*/ 345720 h 401926"/>
                <a:gd name="connsiteX10" fmla="*/ 296332 w 592663"/>
                <a:gd name="connsiteY10" fmla="*/ 401927 h 401926"/>
                <a:gd name="connsiteX11" fmla="*/ 352538 w 592663"/>
                <a:gd name="connsiteY11" fmla="*/ 345720 h 401926"/>
                <a:gd name="connsiteX12" fmla="*/ 592663 w 592663"/>
                <a:gd name="connsiteY12" fmla="*/ 345720 h 401926"/>
                <a:gd name="connsiteX13" fmla="*/ 592663 w 592663"/>
                <a:gd name="connsiteY13" fmla="*/ 49389 h 401926"/>
                <a:gd name="connsiteX14" fmla="*/ 239306 w 592663"/>
                <a:gd name="connsiteY14" fmla="*/ 32926 h 401926"/>
                <a:gd name="connsiteX15" fmla="*/ 268824 w 592663"/>
                <a:gd name="connsiteY15" fmla="*/ 45160 h 401926"/>
                <a:gd name="connsiteX16" fmla="*/ 296332 w 592663"/>
                <a:gd name="connsiteY16" fmla="*/ 72668 h 401926"/>
                <a:gd name="connsiteX17" fmla="*/ 323839 w 592663"/>
                <a:gd name="connsiteY17" fmla="*/ 45160 h 401926"/>
                <a:gd name="connsiteX18" fmla="*/ 353357 w 592663"/>
                <a:gd name="connsiteY18" fmla="*/ 32926 h 401926"/>
                <a:gd name="connsiteX19" fmla="*/ 395109 w 592663"/>
                <a:gd name="connsiteY19" fmla="*/ 74678 h 401926"/>
                <a:gd name="connsiteX20" fmla="*/ 382875 w 592663"/>
                <a:gd name="connsiteY20" fmla="*/ 104195 h 401926"/>
                <a:gd name="connsiteX21" fmla="*/ 296332 w 592663"/>
                <a:gd name="connsiteY21" fmla="*/ 190738 h 401926"/>
                <a:gd name="connsiteX22" fmla="*/ 209788 w 592663"/>
                <a:gd name="connsiteY22" fmla="*/ 104195 h 401926"/>
                <a:gd name="connsiteX23" fmla="*/ 197554 w 592663"/>
                <a:gd name="connsiteY23" fmla="*/ 74678 h 401926"/>
                <a:gd name="connsiteX24" fmla="*/ 239306 w 592663"/>
                <a:gd name="connsiteY24" fmla="*/ 32926 h 401926"/>
                <a:gd name="connsiteX25" fmla="*/ 559738 w 592663"/>
                <a:gd name="connsiteY25" fmla="*/ 312795 h 401926"/>
                <a:gd name="connsiteX26" fmla="*/ 338905 w 592663"/>
                <a:gd name="connsiteY26" fmla="*/ 312795 h 401926"/>
                <a:gd name="connsiteX27" fmla="*/ 296332 w 592663"/>
                <a:gd name="connsiteY27" fmla="*/ 355368 h 401926"/>
                <a:gd name="connsiteX28" fmla="*/ 253761 w 592663"/>
                <a:gd name="connsiteY28" fmla="*/ 312795 h 401926"/>
                <a:gd name="connsiteX29" fmla="*/ 32926 w 592663"/>
                <a:gd name="connsiteY29" fmla="*/ 312795 h 401926"/>
                <a:gd name="connsiteX30" fmla="*/ 32926 w 592663"/>
                <a:gd name="connsiteY30" fmla="*/ 82314 h 401926"/>
                <a:gd name="connsiteX31" fmla="*/ 165368 w 592663"/>
                <a:gd name="connsiteY31" fmla="*/ 82314 h 401926"/>
                <a:gd name="connsiteX32" fmla="*/ 186493 w 592663"/>
                <a:gd name="connsiteY32" fmla="*/ 127475 h 401926"/>
                <a:gd name="connsiteX33" fmla="*/ 296332 w 592663"/>
                <a:gd name="connsiteY33" fmla="*/ 237298 h 401926"/>
                <a:gd name="connsiteX34" fmla="*/ 406153 w 592663"/>
                <a:gd name="connsiteY34" fmla="*/ 127475 h 401926"/>
                <a:gd name="connsiteX35" fmla="*/ 427296 w 592663"/>
                <a:gd name="connsiteY35" fmla="*/ 82314 h 401926"/>
                <a:gd name="connsiteX36" fmla="*/ 559738 w 592663"/>
                <a:gd name="connsiteY36" fmla="*/ 82314 h 401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2663" h="401926">
                  <a:moveTo>
                    <a:pt x="423324" y="49389"/>
                  </a:moveTo>
                  <a:cubicBezTo>
                    <a:pt x="412905" y="20675"/>
                    <a:pt x="385624" y="0"/>
                    <a:pt x="353357" y="0"/>
                  </a:cubicBezTo>
                  <a:cubicBezTo>
                    <a:pt x="333421" y="0"/>
                    <a:pt x="314651" y="7773"/>
                    <a:pt x="300561" y="21881"/>
                  </a:cubicBezTo>
                  <a:lnTo>
                    <a:pt x="296332" y="26109"/>
                  </a:lnTo>
                  <a:lnTo>
                    <a:pt x="292103" y="21881"/>
                  </a:lnTo>
                  <a:cubicBezTo>
                    <a:pt x="277996" y="7773"/>
                    <a:pt x="259243" y="0"/>
                    <a:pt x="239306" y="0"/>
                  </a:cubicBezTo>
                  <a:cubicBezTo>
                    <a:pt x="207039" y="0"/>
                    <a:pt x="179758" y="20675"/>
                    <a:pt x="169339" y="49389"/>
                  </a:cubicBezTo>
                  <a:lnTo>
                    <a:pt x="0" y="49389"/>
                  </a:lnTo>
                  <a:lnTo>
                    <a:pt x="0" y="345720"/>
                  </a:lnTo>
                  <a:lnTo>
                    <a:pt x="240127" y="345720"/>
                  </a:lnTo>
                  <a:lnTo>
                    <a:pt x="296332" y="401927"/>
                  </a:lnTo>
                  <a:lnTo>
                    <a:pt x="352538" y="345720"/>
                  </a:lnTo>
                  <a:lnTo>
                    <a:pt x="592663" y="345720"/>
                  </a:lnTo>
                  <a:lnTo>
                    <a:pt x="592663" y="49389"/>
                  </a:lnTo>
                  <a:close/>
                  <a:moveTo>
                    <a:pt x="239306" y="32926"/>
                  </a:moveTo>
                  <a:cubicBezTo>
                    <a:pt x="250448" y="32926"/>
                    <a:pt x="260939" y="37275"/>
                    <a:pt x="268824" y="45160"/>
                  </a:cubicBezTo>
                  <a:lnTo>
                    <a:pt x="296332" y="72668"/>
                  </a:lnTo>
                  <a:lnTo>
                    <a:pt x="323839" y="45160"/>
                  </a:lnTo>
                  <a:cubicBezTo>
                    <a:pt x="331725" y="37275"/>
                    <a:pt x="342216" y="32926"/>
                    <a:pt x="353357" y="32926"/>
                  </a:cubicBezTo>
                  <a:cubicBezTo>
                    <a:pt x="376372" y="32926"/>
                    <a:pt x="395109" y="51664"/>
                    <a:pt x="395109" y="74678"/>
                  </a:cubicBezTo>
                  <a:cubicBezTo>
                    <a:pt x="395109" y="85819"/>
                    <a:pt x="390761" y="96309"/>
                    <a:pt x="382875" y="104195"/>
                  </a:cubicBezTo>
                  <a:lnTo>
                    <a:pt x="296332" y="190738"/>
                  </a:lnTo>
                  <a:lnTo>
                    <a:pt x="209788" y="104195"/>
                  </a:lnTo>
                  <a:cubicBezTo>
                    <a:pt x="201903" y="96309"/>
                    <a:pt x="197554" y="85819"/>
                    <a:pt x="197554" y="74678"/>
                  </a:cubicBezTo>
                  <a:cubicBezTo>
                    <a:pt x="197554" y="51664"/>
                    <a:pt x="216291" y="32926"/>
                    <a:pt x="239306" y="32926"/>
                  </a:cubicBezTo>
                  <a:close/>
                  <a:moveTo>
                    <a:pt x="559738" y="312795"/>
                  </a:moveTo>
                  <a:lnTo>
                    <a:pt x="338905" y="312795"/>
                  </a:lnTo>
                  <a:lnTo>
                    <a:pt x="296332" y="355368"/>
                  </a:lnTo>
                  <a:lnTo>
                    <a:pt x="253761" y="312795"/>
                  </a:lnTo>
                  <a:lnTo>
                    <a:pt x="32926" y="312795"/>
                  </a:lnTo>
                  <a:lnTo>
                    <a:pt x="32926" y="82314"/>
                  </a:lnTo>
                  <a:lnTo>
                    <a:pt x="165368" y="82314"/>
                  </a:lnTo>
                  <a:cubicBezTo>
                    <a:pt x="167113" y="99340"/>
                    <a:pt x="174227" y="115208"/>
                    <a:pt x="186493" y="127475"/>
                  </a:cubicBezTo>
                  <a:lnTo>
                    <a:pt x="296332" y="237298"/>
                  </a:lnTo>
                  <a:lnTo>
                    <a:pt x="406153" y="127475"/>
                  </a:lnTo>
                  <a:cubicBezTo>
                    <a:pt x="418437" y="115208"/>
                    <a:pt x="425551" y="99340"/>
                    <a:pt x="427296" y="82314"/>
                  </a:cubicBezTo>
                  <a:lnTo>
                    <a:pt x="559738" y="82314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xmlns="" id="{67B99002-E099-4895-BD44-FA63B2EC14F7}"/>
                </a:ext>
              </a:extLst>
            </p:cNvPr>
            <p:cNvSpPr/>
            <p:nvPr/>
          </p:nvSpPr>
          <p:spPr>
            <a:xfrm>
              <a:off x="2648021" y="3865763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xmlns="" id="{F5716940-7081-4C1C-9A67-A7352E8497A9}"/>
                </a:ext>
              </a:extLst>
            </p:cNvPr>
            <p:cNvSpPr/>
            <p:nvPr/>
          </p:nvSpPr>
          <p:spPr>
            <a:xfrm>
              <a:off x="2713872" y="3865763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xmlns="" id="{B8D07D22-B3B3-4B05-BF52-88EE575EADB9}"/>
                </a:ext>
              </a:extLst>
            </p:cNvPr>
            <p:cNvSpPr/>
            <p:nvPr/>
          </p:nvSpPr>
          <p:spPr>
            <a:xfrm>
              <a:off x="2779724" y="3865763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xmlns="" id="{1E03BD7E-8A16-4D99-A6ED-2EA30801F246}"/>
                </a:ext>
              </a:extLst>
            </p:cNvPr>
            <p:cNvSpPr/>
            <p:nvPr/>
          </p:nvSpPr>
          <p:spPr>
            <a:xfrm>
              <a:off x="2944352" y="3865763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xmlns="" id="{62538075-2310-472A-A1AC-7B610416ABF2}"/>
                </a:ext>
              </a:extLst>
            </p:cNvPr>
            <p:cNvSpPr/>
            <p:nvPr/>
          </p:nvSpPr>
          <p:spPr>
            <a:xfrm>
              <a:off x="3010204" y="3865763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xmlns="" id="{B40B2EA2-8A8B-451E-A3B7-21FB399E1361}"/>
                </a:ext>
              </a:extLst>
            </p:cNvPr>
            <p:cNvSpPr/>
            <p:nvPr/>
          </p:nvSpPr>
          <p:spPr>
            <a:xfrm>
              <a:off x="3076055" y="3865763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xmlns="" id="{CC548845-E745-43D4-AAF8-188465F19579}"/>
                </a:ext>
              </a:extLst>
            </p:cNvPr>
            <p:cNvSpPr/>
            <p:nvPr/>
          </p:nvSpPr>
          <p:spPr>
            <a:xfrm>
              <a:off x="2203523" y="4606592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xmlns="" id="{F1CCAB0B-90B6-49CF-923D-BBD1C2D8D330}"/>
                </a:ext>
              </a:extLst>
            </p:cNvPr>
            <p:cNvSpPr/>
            <p:nvPr/>
          </p:nvSpPr>
          <p:spPr>
            <a:xfrm>
              <a:off x="2203523" y="4441963"/>
              <a:ext cx="32925" cy="131702"/>
            </a:xfrm>
            <a:custGeom>
              <a:avLst/>
              <a:gdLst>
                <a:gd name="connsiteX0" fmla="*/ 0 w 32925"/>
                <a:gd name="connsiteY0" fmla="*/ 0 h 131702"/>
                <a:gd name="connsiteX1" fmla="*/ 32926 w 32925"/>
                <a:gd name="connsiteY1" fmla="*/ 0 h 131702"/>
                <a:gd name="connsiteX2" fmla="*/ 32926 w 32925"/>
                <a:gd name="connsiteY2" fmla="*/ 131703 h 131702"/>
                <a:gd name="connsiteX3" fmla="*/ 0 w 32925"/>
                <a:gd name="connsiteY3" fmla="*/ 131703 h 131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131702">
                  <a:moveTo>
                    <a:pt x="0" y="0"/>
                  </a:moveTo>
                  <a:lnTo>
                    <a:pt x="32926" y="0"/>
                  </a:lnTo>
                  <a:lnTo>
                    <a:pt x="32926" y="131703"/>
                  </a:lnTo>
                  <a:lnTo>
                    <a:pt x="0" y="131703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xmlns="" id="{8C4BC48A-3A20-49D6-AC52-011256822915}"/>
                </a:ext>
              </a:extLst>
            </p:cNvPr>
            <p:cNvSpPr/>
            <p:nvPr/>
          </p:nvSpPr>
          <p:spPr>
            <a:xfrm>
              <a:off x="2335226" y="4606592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xmlns="" id="{78DE85F4-7235-471C-A5D7-BAF0B9D108B3}"/>
                </a:ext>
              </a:extLst>
            </p:cNvPr>
            <p:cNvSpPr/>
            <p:nvPr/>
          </p:nvSpPr>
          <p:spPr>
            <a:xfrm>
              <a:off x="2335226" y="4441963"/>
              <a:ext cx="32925" cy="131702"/>
            </a:xfrm>
            <a:custGeom>
              <a:avLst/>
              <a:gdLst>
                <a:gd name="connsiteX0" fmla="*/ 0 w 32925"/>
                <a:gd name="connsiteY0" fmla="*/ 0 h 131702"/>
                <a:gd name="connsiteX1" fmla="*/ 32926 w 32925"/>
                <a:gd name="connsiteY1" fmla="*/ 0 h 131702"/>
                <a:gd name="connsiteX2" fmla="*/ 32926 w 32925"/>
                <a:gd name="connsiteY2" fmla="*/ 131703 h 131702"/>
                <a:gd name="connsiteX3" fmla="*/ 0 w 32925"/>
                <a:gd name="connsiteY3" fmla="*/ 131703 h 131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131702">
                  <a:moveTo>
                    <a:pt x="0" y="0"/>
                  </a:moveTo>
                  <a:lnTo>
                    <a:pt x="32926" y="0"/>
                  </a:lnTo>
                  <a:lnTo>
                    <a:pt x="32926" y="131703"/>
                  </a:lnTo>
                  <a:lnTo>
                    <a:pt x="0" y="131703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xmlns="" id="{6ACC65F1-4441-4B65-9C03-BD10BEA0528F}"/>
                </a:ext>
              </a:extLst>
            </p:cNvPr>
            <p:cNvSpPr/>
            <p:nvPr/>
          </p:nvSpPr>
          <p:spPr>
            <a:xfrm>
              <a:off x="2269375" y="4392574"/>
              <a:ext cx="32925" cy="230480"/>
            </a:xfrm>
            <a:custGeom>
              <a:avLst/>
              <a:gdLst>
                <a:gd name="connsiteX0" fmla="*/ 0 w 32925"/>
                <a:gd name="connsiteY0" fmla="*/ 0 h 230480"/>
                <a:gd name="connsiteX1" fmla="*/ 32926 w 32925"/>
                <a:gd name="connsiteY1" fmla="*/ 0 h 230480"/>
                <a:gd name="connsiteX2" fmla="*/ 32926 w 32925"/>
                <a:gd name="connsiteY2" fmla="*/ 230480 h 230480"/>
                <a:gd name="connsiteX3" fmla="*/ 0 w 32925"/>
                <a:gd name="connsiteY3" fmla="*/ 230480 h 2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230480">
                  <a:moveTo>
                    <a:pt x="0" y="0"/>
                  </a:moveTo>
                  <a:lnTo>
                    <a:pt x="32926" y="0"/>
                  </a:lnTo>
                  <a:lnTo>
                    <a:pt x="32926" y="230480"/>
                  </a:lnTo>
                  <a:lnTo>
                    <a:pt x="0" y="230480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xmlns="" id="{8D92F34E-4130-434C-856D-1B664785ECC7}"/>
                </a:ext>
              </a:extLst>
            </p:cNvPr>
            <p:cNvSpPr/>
            <p:nvPr/>
          </p:nvSpPr>
          <p:spPr>
            <a:xfrm>
              <a:off x="2466929" y="4606592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xmlns="" id="{67CA4304-FE40-48A7-8E02-795377A350C7}"/>
                </a:ext>
              </a:extLst>
            </p:cNvPr>
            <p:cNvSpPr/>
            <p:nvPr/>
          </p:nvSpPr>
          <p:spPr>
            <a:xfrm>
              <a:off x="2466929" y="4441963"/>
              <a:ext cx="32925" cy="131702"/>
            </a:xfrm>
            <a:custGeom>
              <a:avLst/>
              <a:gdLst>
                <a:gd name="connsiteX0" fmla="*/ 0 w 32925"/>
                <a:gd name="connsiteY0" fmla="*/ 0 h 131702"/>
                <a:gd name="connsiteX1" fmla="*/ 32926 w 32925"/>
                <a:gd name="connsiteY1" fmla="*/ 0 h 131702"/>
                <a:gd name="connsiteX2" fmla="*/ 32926 w 32925"/>
                <a:gd name="connsiteY2" fmla="*/ 131703 h 131702"/>
                <a:gd name="connsiteX3" fmla="*/ 0 w 32925"/>
                <a:gd name="connsiteY3" fmla="*/ 131703 h 131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131702">
                  <a:moveTo>
                    <a:pt x="0" y="0"/>
                  </a:moveTo>
                  <a:lnTo>
                    <a:pt x="32926" y="0"/>
                  </a:lnTo>
                  <a:lnTo>
                    <a:pt x="32926" y="131703"/>
                  </a:lnTo>
                  <a:lnTo>
                    <a:pt x="0" y="131703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xmlns="" id="{A70B2452-F7C2-4D45-B897-5EF5CFBBEC34}"/>
                </a:ext>
              </a:extLst>
            </p:cNvPr>
            <p:cNvSpPr/>
            <p:nvPr/>
          </p:nvSpPr>
          <p:spPr>
            <a:xfrm>
              <a:off x="2401078" y="4392574"/>
              <a:ext cx="32925" cy="230480"/>
            </a:xfrm>
            <a:custGeom>
              <a:avLst/>
              <a:gdLst>
                <a:gd name="connsiteX0" fmla="*/ 0 w 32925"/>
                <a:gd name="connsiteY0" fmla="*/ 0 h 230480"/>
                <a:gd name="connsiteX1" fmla="*/ 32926 w 32925"/>
                <a:gd name="connsiteY1" fmla="*/ 0 h 230480"/>
                <a:gd name="connsiteX2" fmla="*/ 32926 w 32925"/>
                <a:gd name="connsiteY2" fmla="*/ 230480 h 230480"/>
                <a:gd name="connsiteX3" fmla="*/ 0 w 32925"/>
                <a:gd name="connsiteY3" fmla="*/ 230480 h 2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230480">
                  <a:moveTo>
                    <a:pt x="0" y="0"/>
                  </a:moveTo>
                  <a:lnTo>
                    <a:pt x="32926" y="0"/>
                  </a:lnTo>
                  <a:lnTo>
                    <a:pt x="32926" y="230480"/>
                  </a:lnTo>
                  <a:lnTo>
                    <a:pt x="0" y="230480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3" name="图形 46">
            <a:extLst>
              <a:ext uri="{FF2B5EF4-FFF2-40B4-BE49-F238E27FC236}">
                <a16:creationId xmlns:a16="http://schemas.microsoft.com/office/drawing/2014/main" xmlns="" id="{6D7E4FF3-34D9-44A2-A01F-E46E51A23CD3}"/>
              </a:ext>
            </a:extLst>
          </p:cNvPr>
          <p:cNvGrpSpPr/>
          <p:nvPr/>
        </p:nvGrpSpPr>
        <p:grpSpPr>
          <a:xfrm>
            <a:off x="2643138" y="4571627"/>
            <a:ext cx="501918" cy="501918"/>
            <a:chOff x="9017168" y="3618820"/>
            <a:chExt cx="1020698" cy="1020698"/>
          </a:xfrm>
          <a:gradFill flip="none" rotWithShape="1">
            <a:gsLst>
              <a:gs pos="50000">
                <a:schemeClr val="bg1"/>
              </a:gs>
              <a:gs pos="100000">
                <a:schemeClr val="accent1"/>
              </a:gs>
            </a:gsLst>
            <a:lin ang="5400000" scaled="1"/>
            <a:tileRect/>
          </a:gradFill>
        </p:grpSpPr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xmlns="" id="{813F40D9-A0F7-440A-87FD-2044290C05F1}"/>
                </a:ext>
              </a:extLst>
            </p:cNvPr>
            <p:cNvSpPr/>
            <p:nvPr/>
          </p:nvSpPr>
          <p:spPr>
            <a:xfrm>
              <a:off x="9412276" y="3684671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xmlns="" id="{67DA2B10-9F17-446B-9420-0165D14DACD0}"/>
                </a:ext>
              </a:extLst>
            </p:cNvPr>
            <p:cNvSpPr/>
            <p:nvPr/>
          </p:nvSpPr>
          <p:spPr>
            <a:xfrm>
              <a:off x="9556785" y="3740547"/>
              <a:ext cx="46567" cy="46567"/>
            </a:xfrm>
            <a:custGeom>
              <a:avLst/>
              <a:gdLst>
                <a:gd name="connsiteX0" fmla="*/ 0 w 46567"/>
                <a:gd name="connsiteY0" fmla="*/ 23288 h 46567"/>
                <a:gd name="connsiteX1" fmla="*/ 23279 w 46567"/>
                <a:gd name="connsiteY1" fmla="*/ 0 h 46567"/>
                <a:gd name="connsiteX2" fmla="*/ 46567 w 46567"/>
                <a:gd name="connsiteY2" fmla="*/ 23288 h 46567"/>
                <a:gd name="connsiteX3" fmla="*/ 23279 w 46567"/>
                <a:gd name="connsiteY3" fmla="*/ 46567 h 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67" h="46567">
                  <a:moveTo>
                    <a:pt x="0" y="23288"/>
                  </a:moveTo>
                  <a:lnTo>
                    <a:pt x="23279" y="0"/>
                  </a:lnTo>
                  <a:lnTo>
                    <a:pt x="46567" y="23288"/>
                  </a:lnTo>
                  <a:lnTo>
                    <a:pt x="23279" y="46567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xmlns="" id="{0A1AE72F-BA71-43DD-8E8C-218057416134}"/>
                </a:ext>
              </a:extLst>
            </p:cNvPr>
            <p:cNvSpPr/>
            <p:nvPr/>
          </p:nvSpPr>
          <p:spPr>
            <a:xfrm>
              <a:off x="9254126" y="3740539"/>
              <a:ext cx="46567" cy="46559"/>
            </a:xfrm>
            <a:custGeom>
              <a:avLst/>
              <a:gdLst>
                <a:gd name="connsiteX0" fmla="*/ 0 w 46567"/>
                <a:gd name="connsiteY0" fmla="*/ 23280 h 46559"/>
                <a:gd name="connsiteX1" fmla="*/ 23289 w 46567"/>
                <a:gd name="connsiteY1" fmla="*/ 0 h 46559"/>
                <a:gd name="connsiteX2" fmla="*/ 46567 w 46567"/>
                <a:gd name="connsiteY2" fmla="*/ 23280 h 46559"/>
                <a:gd name="connsiteX3" fmla="*/ 23289 w 46567"/>
                <a:gd name="connsiteY3" fmla="*/ 46559 h 46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67" h="46559">
                  <a:moveTo>
                    <a:pt x="0" y="23280"/>
                  </a:moveTo>
                  <a:lnTo>
                    <a:pt x="23289" y="0"/>
                  </a:lnTo>
                  <a:lnTo>
                    <a:pt x="46567" y="23280"/>
                  </a:lnTo>
                  <a:lnTo>
                    <a:pt x="23289" y="46559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xmlns="" id="{C3389A7C-D881-4AC0-ADE9-E3A4AF45A761}"/>
                </a:ext>
              </a:extLst>
            </p:cNvPr>
            <p:cNvSpPr/>
            <p:nvPr/>
          </p:nvSpPr>
          <p:spPr>
            <a:xfrm>
              <a:off x="9017168" y="3618820"/>
              <a:ext cx="954846" cy="1020698"/>
            </a:xfrm>
            <a:custGeom>
              <a:avLst/>
              <a:gdLst>
                <a:gd name="connsiteX0" fmla="*/ 921921 w 954846"/>
                <a:gd name="connsiteY0" fmla="*/ 790218 h 1020698"/>
                <a:gd name="connsiteX1" fmla="*/ 954847 w 954846"/>
                <a:gd name="connsiteY1" fmla="*/ 757292 h 1020698"/>
                <a:gd name="connsiteX2" fmla="*/ 954847 w 954846"/>
                <a:gd name="connsiteY2" fmla="*/ 559738 h 1020698"/>
                <a:gd name="connsiteX3" fmla="*/ 921921 w 954846"/>
                <a:gd name="connsiteY3" fmla="*/ 559738 h 1020698"/>
                <a:gd name="connsiteX4" fmla="*/ 921921 w 954846"/>
                <a:gd name="connsiteY4" fmla="*/ 757292 h 1020698"/>
                <a:gd name="connsiteX5" fmla="*/ 823144 w 954846"/>
                <a:gd name="connsiteY5" fmla="*/ 757292 h 1020698"/>
                <a:gd name="connsiteX6" fmla="*/ 823144 w 954846"/>
                <a:gd name="connsiteY6" fmla="*/ 718442 h 1020698"/>
                <a:gd name="connsiteX7" fmla="*/ 783450 w 954846"/>
                <a:gd name="connsiteY7" fmla="*/ 670027 h 1020698"/>
                <a:gd name="connsiteX8" fmla="*/ 740829 w 954846"/>
                <a:gd name="connsiteY8" fmla="*/ 661497 h 1020698"/>
                <a:gd name="connsiteX9" fmla="*/ 740829 w 954846"/>
                <a:gd name="connsiteY9" fmla="*/ 625083 h 1020698"/>
                <a:gd name="connsiteX10" fmla="*/ 757292 w 954846"/>
                <a:gd name="connsiteY10" fmla="*/ 576201 h 1020698"/>
                <a:gd name="connsiteX11" fmla="*/ 823144 w 954846"/>
                <a:gd name="connsiteY11" fmla="*/ 576201 h 1020698"/>
                <a:gd name="connsiteX12" fmla="*/ 823144 w 954846"/>
                <a:gd name="connsiteY12" fmla="*/ 471499 h 1020698"/>
                <a:gd name="connsiteX13" fmla="*/ 783450 w 954846"/>
                <a:gd name="connsiteY13" fmla="*/ 423083 h 1020698"/>
                <a:gd name="connsiteX14" fmla="*/ 740829 w 954846"/>
                <a:gd name="connsiteY14" fmla="*/ 414554 h 1020698"/>
                <a:gd name="connsiteX15" fmla="*/ 740829 w 954846"/>
                <a:gd name="connsiteY15" fmla="*/ 378140 h 1020698"/>
                <a:gd name="connsiteX16" fmla="*/ 757292 w 954846"/>
                <a:gd name="connsiteY16" fmla="*/ 329257 h 1020698"/>
                <a:gd name="connsiteX17" fmla="*/ 757292 w 954846"/>
                <a:gd name="connsiteY17" fmla="*/ 296332 h 1020698"/>
                <a:gd name="connsiteX18" fmla="*/ 674978 w 954846"/>
                <a:gd name="connsiteY18" fmla="*/ 214017 h 1020698"/>
                <a:gd name="connsiteX19" fmla="*/ 645983 w 954846"/>
                <a:gd name="connsiteY19" fmla="*/ 219563 h 1020698"/>
                <a:gd name="connsiteX20" fmla="*/ 637084 w 954846"/>
                <a:gd name="connsiteY20" fmla="*/ 196188 h 1020698"/>
                <a:gd name="connsiteX21" fmla="*/ 677943 w 954846"/>
                <a:gd name="connsiteY21" fmla="*/ 143640 h 1020698"/>
                <a:gd name="connsiteX22" fmla="*/ 564263 w 954846"/>
                <a:gd name="connsiteY22" fmla="*/ 29960 h 1020698"/>
                <a:gd name="connsiteX23" fmla="*/ 511732 w 954846"/>
                <a:gd name="connsiteY23" fmla="*/ 70819 h 1020698"/>
                <a:gd name="connsiteX24" fmla="*/ 500204 w 954846"/>
                <a:gd name="connsiteY24" fmla="*/ 66012 h 1020698"/>
                <a:gd name="connsiteX25" fmla="*/ 491958 w 954846"/>
                <a:gd name="connsiteY25" fmla="*/ 0 h 1020698"/>
                <a:gd name="connsiteX26" fmla="*/ 331188 w 954846"/>
                <a:gd name="connsiteY26" fmla="*/ 0 h 1020698"/>
                <a:gd name="connsiteX27" fmla="*/ 322940 w 954846"/>
                <a:gd name="connsiteY27" fmla="*/ 66012 h 1020698"/>
                <a:gd name="connsiteX28" fmla="*/ 311412 w 954846"/>
                <a:gd name="connsiteY28" fmla="*/ 70819 h 1020698"/>
                <a:gd name="connsiteX29" fmla="*/ 258881 w 954846"/>
                <a:gd name="connsiteY29" fmla="*/ 29960 h 1020698"/>
                <a:gd name="connsiteX30" fmla="*/ 145184 w 954846"/>
                <a:gd name="connsiteY30" fmla="*/ 143640 h 1020698"/>
                <a:gd name="connsiteX31" fmla="*/ 186043 w 954846"/>
                <a:gd name="connsiteY31" fmla="*/ 196188 h 1020698"/>
                <a:gd name="connsiteX32" fmla="*/ 177137 w 954846"/>
                <a:gd name="connsiteY32" fmla="*/ 219563 h 1020698"/>
                <a:gd name="connsiteX33" fmla="*/ 148166 w 954846"/>
                <a:gd name="connsiteY33" fmla="*/ 214017 h 1020698"/>
                <a:gd name="connsiteX34" fmla="*/ 65851 w 954846"/>
                <a:gd name="connsiteY34" fmla="*/ 296332 h 1020698"/>
                <a:gd name="connsiteX35" fmla="*/ 65851 w 954846"/>
                <a:gd name="connsiteY35" fmla="*/ 329257 h 1020698"/>
                <a:gd name="connsiteX36" fmla="*/ 82314 w 954846"/>
                <a:gd name="connsiteY36" fmla="*/ 378140 h 1020698"/>
                <a:gd name="connsiteX37" fmla="*/ 82314 w 954846"/>
                <a:gd name="connsiteY37" fmla="*/ 414554 h 1020698"/>
                <a:gd name="connsiteX38" fmla="*/ 39710 w 954846"/>
                <a:gd name="connsiteY38" fmla="*/ 423083 h 1020698"/>
                <a:gd name="connsiteX39" fmla="*/ 0 w 954846"/>
                <a:gd name="connsiteY39" fmla="*/ 471499 h 1020698"/>
                <a:gd name="connsiteX40" fmla="*/ 0 w 954846"/>
                <a:gd name="connsiteY40" fmla="*/ 576201 h 1020698"/>
                <a:gd name="connsiteX41" fmla="*/ 65851 w 954846"/>
                <a:gd name="connsiteY41" fmla="*/ 576201 h 1020698"/>
                <a:gd name="connsiteX42" fmla="*/ 82740 w 954846"/>
                <a:gd name="connsiteY42" fmla="*/ 625589 h 1020698"/>
                <a:gd name="connsiteX43" fmla="*/ 82314 w 954846"/>
                <a:gd name="connsiteY43" fmla="*/ 625589 h 1020698"/>
                <a:gd name="connsiteX44" fmla="*/ 82314 w 954846"/>
                <a:gd name="connsiteY44" fmla="*/ 661497 h 1020698"/>
                <a:gd name="connsiteX45" fmla="*/ 39710 w 954846"/>
                <a:gd name="connsiteY45" fmla="*/ 670027 h 1020698"/>
                <a:gd name="connsiteX46" fmla="*/ 0 w 954846"/>
                <a:gd name="connsiteY46" fmla="*/ 718442 h 1020698"/>
                <a:gd name="connsiteX47" fmla="*/ 0 w 954846"/>
                <a:gd name="connsiteY47" fmla="*/ 1020698 h 1020698"/>
                <a:gd name="connsiteX48" fmla="*/ 32926 w 954846"/>
                <a:gd name="connsiteY48" fmla="*/ 1020698 h 1020698"/>
                <a:gd name="connsiteX49" fmla="*/ 32926 w 954846"/>
                <a:gd name="connsiteY49" fmla="*/ 790218 h 1020698"/>
                <a:gd name="connsiteX50" fmla="*/ 256638 w 954846"/>
                <a:gd name="connsiteY50" fmla="*/ 670010 h 1020698"/>
                <a:gd name="connsiteX51" fmla="*/ 214017 w 954846"/>
                <a:gd name="connsiteY51" fmla="*/ 661497 h 1020698"/>
                <a:gd name="connsiteX52" fmla="*/ 214017 w 954846"/>
                <a:gd name="connsiteY52" fmla="*/ 625589 h 1020698"/>
                <a:gd name="connsiteX53" fmla="*/ 213591 w 954846"/>
                <a:gd name="connsiteY53" fmla="*/ 625589 h 1020698"/>
                <a:gd name="connsiteX54" fmla="*/ 230480 w 954846"/>
                <a:gd name="connsiteY54" fmla="*/ 576201 h 1020698"/>
                <a:gd name="connsiteX55" fmla="*/ 329257 w 954846"/>
                <a:gd name="connsiteY55" fmla="*/ 576201 h 1020698"/>
                <a:gd name="connsiteX56" fmla="*/ 345720 w 954846"/>
                <a:gd name="connsiteY56" fmla="*/ 625083 h 1020698"/>
                <a:gd name="connsiteX57" fmla="*/ 345720 w 954846"/>
                <a:gd name="connsiteY57" fmla="*/ 661497 h 1020698"/>
                <a:gd name="connsiteX58" fmla="*/ 303116 w 954846"/>
                <a:gd name="connsiteY58" fmla="*/ 670027 h 1020698"/>
                <a:gd name="connsiteX59" fmla="*/ 279869 w 954846"/>
                <a:gd name="connsiteY59" fmla="*/ 681746 h 1020698"/>
                <a:gd name="connsiteX60" fmla="*/ 256638 w 954846"/>
                <a:gd name="connsiteY60" fmla="*/ 670010 h 1020698"/>
                <a:gd name="connsiteX61" fmla="*/ 197554 w 954846"/>
                <a:gd name="connsiteY61" fmla="*/ 576201 h 1020698"/>
                <a:gd name="connsiteX62" fmla="*/ 148166 w 954846"/>
                <a:gd name="connsiteY62" fmla="*/ 625589 h 1020698"/>
                <a:gd name="connsiteX63" fmla="*/ 98777 w 954846"/>
                <a:gd name="connsiteY63" fmla="*/ 576201 h 1020698"/>
                <a:gd name="connsiteX64" fmla="*/ 98777 w 954846"/>
                <a:gd name="connsiteY64" fmla="*/ 543275 h 1020698"/>
                <a:gd name="connsiteX65" fmla="*/ 148166 w 954846"/>
                <a:gd name="connsiteY65" fmla="*/ 493886 h 1020698"/>
                <a:gd name="connsiteX66" fmla="*/ 197554 w 954846"/>
                <a:gd name="connsiteY66" fmla="*/ 543275 h 1020698"/>
                <a:gd name="connsiteX67" fmla="*/ 362183 w 954846"/>
                <a:gd name="connsiteY67" fmla="*/ 329257 h 1020698"/>
                <a:gd name="connsiteX68" fmla="*/ 362183 w 954846"/>
                <a:gd name="connsiteY68" fmla="*/ 296332 h 1020698"/>
                <a:gd name="connsiteX69" fmla="*/ 411572 w 954846"/>
                <a:gd name="connsiteY69" fmla="*/ 246943 h 1020698"/>
                <a:gd name="connsiteX70" fmla="*/ 460960 w 954846"/>
                <a:gd name="connsiteY70" fmla="*/ 296332 h 1020698"/>
                <a:gd name="connsiteX71" fmla="*/ 460960 w 954846"/>
                <a:gd name="connsiteY71" fmla="*/ 329257 h 1020698"/>
                <a:gd name="connsiteX72" fmla="*/ 411572 w 954846"/>
                <a:gd name="connsiteY72" fmla="*/ 378646 h 1020698"/>
                <a:gd name="connsiteX73" fmla="*/ 362183 w 954846"/>
                <a:gd name="connsiteY73" fmla="*/ 329257 h 1020698"/>
                <a:gd name="connsiteX74" fmla="*/ 477423 w 954846"/>
                <a:gd name="connsiteY74" fmla="*/ 410061 h 1020698"/>
                <a:gd name="connsiteX75" fmla="*/ 477423 w 954846"/>
                <a:gd name="connsiteY75" fmla="*/ 378140 h 1020698"/>
                <a:gd name="connsiteX76" fmla="*/ 493886 w 954846"/>
                <a:gd name="connsiteY76" fmla="*/ 329257 h 1020698"/>
                <a:gd name="connsiteX77" fmla="*/ 493886 w 954846"/>
                <a:gd name="connsiteY77" fmla="*/ 296332 h 1020698"/>
                <a:gd name="connsiteX78" fmla="*/ 411572 w 954846"/>
                <a:gd name="connsiteY78" fmla="*/ 214017 h 1020698"/>
                <a:gd name="connsiteX79" fmla="*/ 329257 w 954846"/>
                <a:gd name="connsiteY79" fmla="*/ 296332 h 1020698"/>
                <a:gd name="connsiteX80" fmla="*/ 329257 w 954846"/>
                <a:gd name="connsiteY80" fmla="*/ 329257 h 1020698"/>
                <a:gd name="connsiteX81" fmla="*/ 345720 w 954846"/>
                <a:gd name="connsiteY81" fmla="*/ 378140 h 1020698"/>
                <a:gd name="connsiteX82" fmla="*/ 345720 w 954846"/>
                <a:gd name="connsiteY82" fmla="*/ 410061 h 1020698"/>
                <a:gd name="connsiteX83" fmla="*/ 279869 w 954846"/>
                <a:gd name="connsiteY83" fmla="*/ 296332 h 1020698"/>
                <a:gd name="connsiteX84" fmla="*/ 411572 w 954846"/>
                <a:gd name="connsiteY84" fmla="*/ 164629 h 1020698"/>
                <a:gd name="connsiteX85" fmla="*/ 543275 w 954846"/>
                <a:gd name="connsiteY85" fmla="*/ 296332 h 1020698"/>
                <a:gd name="connsiteX86" fmla="*/ 477423 w 954846"/>
                <a:gd name="connsiteY86" fmla="*/ 410061 h 1020698"/>
                <a:gd name="connsiteX87" fmla="*/ 378646 w 954846"/>
                <a:gd name="connsiteY87" fmla="*/ 441516 h 1020698"/>
                <a:gd name="connsiteX88" fmla="*/ 378646 w 954846"/>
                <a:gd name="connsiteY88" fmla="*/ 404594 h 1020698"/>
                <a:gd name="connsiteX89" fmla="*/ 411572 w 954846"/>
                <a:gd name="connsiteY89" fmla="*/ 411572 h 1020698"/>
                <a:gd name="connsiteX90" fmla="*/ 444498 w 954846"/>
                <a:gd name="connsiteY90" fmla="*/ 404594 h 1020698"/>
                <a:gd name="connsiteX91" fmla="*/ 444498 w 954846"/>
                <a:gd name="connsiteY91" fmla="*/ 441516 h 1020698"/>
                <a:gd name="connsiteX92" fmla="*/ 513588 w 954846"/>
                <a:gd name="connsiteY92" fmla="*/ 455349 h 1020698"/>
                <a:gd name="connsiteX93" fmla="*/ 526812 w 954846"/>
                <a:gd name="connsiteY93" fmla="*/ 471499 h 1020698"/>
                <a:gd name="connsiteX94" fmla="*/ 526812 w 954846"/>
                <a:gd name="connsiteY94" fmla="*/ 543275 h 1020698"/>
                <a:gd name="connsiteX95" fmla="*/ 493886 w 954846"/>
                <a:gd name="connsiteY95" fmla="*/ 543275 h 1020698"/>
                <a:gd name="connsiteX96" fmla="*/ 411572 w 954846"/>
                <a:gd name="connsiteY96" fmla="*/ 460960 h 1020698"/>
                <a:gd name="connsiteX97" fmla="*/ 329257 w 954846"/>
                <a:gd name="connsiteY97" fmla="*/ 543275 h 1020698"/>
                <a:gd name="connsiteX98" fmla="*/ 296332 w 954846"/>
                <a:gd name="connsiteY98" fmla="*/ 543275 h 1020698"/>
                <a:gd name="connsiteX99" fmla="*/ 296332 w 954846"/>
                <a:gd name="connsiteY99" fmla="*/ 471499 h 1020698"/>
                <a:gd name="connsiteX100" fmla="*/ 309572 w 954846"/>
                <a:gd name="connsiteY100" fmla="*/ 455365 h 1020698"/>
                <a:gd name="connsiteX101" fmla="*/ 724366 w 954846"/>
                <a:gd name="connsiteY101" fmla="*/ 576201 h 1020698"/>
                <a:gd name="connsiteX102" fmla="*/ 674978 w 954846"/>
                <a:gd name="connsiteY102" fmla="*/ 625589 h 1020698"/>
                <a:gd name="connsiteX103" fmla="*/ 625589 w 954846"/>
                <a:gd name="connsiteY103" fmla="*/ 576201 h 1020698"/>
                <a:gd name="connsiteX104" fmla="*/ 625589 w 954846"/>
                <a:gd name="connsiteY104" fmla="*/ 543275 h 1020698"/>
                <a:gd name="connsiteX105" fmla="*/ 674978 w 954846"/>
                <a:gd name="connsiteY105" fmla="*/ 493886 h 1020698"/>
                <a:gd name="connsiteX106" fmla="*/ 724366 w 954846"/>
                <a:gd name="connsiteY106" fmla="*/ 543275 h 1020698"/>
                <a:gd name="connsiteX107" fmla="*/ 609126 w 954846"/>
                <a:gd name="connsiteY107" fmla="*/ 625083 h 1020698"/>
                <a:gd name="connsiteX108" fmla="*/ 609126 w 954846"/>
                <a:gd name="connsiteY108" fmla="*/ 661497 h 1020698"/>
                <a:gd name="connsiteX109" fmla="*/ 566522 w 954846"/>
                <a:gd name="connsiteY109" fmla="*/ 670027 h 1020698"/>
                <a:gd name="connsiteX110" fmla="*/ 543275 w 954846"/>
                <a:gd name="connsiteY110" fmla="*/ 681746 h 1020698"/>
                <a:gd name="connsiteX111" fmla="*/ 520044 w 954846"/>
                <a:gd name="connsiteY111" fmla="*/ 670010 h 1020698"/>
                <a:gd name="connsiteX112" fmla="*/ 477423 w 954846"/>
                <a:gd name="connsiteY112" fmla="*/ 661497 h 1020698"/>
                <a:gd name="connsiteX113" fmla="*/ 477423 w 954846"/>
                <a:gd name="connsiteY113" fmla="*/ 625083 h 1020698"/>
                <a:gd name="connsiteX114" fmla="*/ 493886 w 954846"/>
                <a:gd name="connsiteY114" fmla="*/ 576201 h 1020698"/>
                <a:gd name="connsiteX115" fmla="*/ 592663 w 954846"/>
                <a:gd name="connsiteY115" fmla="*/ 576201 h 1020698"/>
                <a:gd name="connsiteX116" fmla="*/ 609126 w 954846"/>
                <a:gd name="connsiteY116" fmla="*/ 625083 h 1020698"/>
                <a:gd name="connsiteX117" fmla="*/ 362183 w 954846"/>
                <a:gd name="connsiteY117" fmla="*/ 576201 h 1020698"/>
                <a:gd name="connsiteX118" fmla="*/ 362183 w 954846"/>
                <a:gd name="connsiteY118" fmla="*/ 543275 h 1020698"/>
                <a:gd name="connsiteX119" fmla="*/ 411572 w 954846"/>
                <a:gd name="connsiteY119" fmla="*/ 493886 h 1020698"/>
                <a:gd name="connsiteX120" fmla="*/ 460960 w 954846"/>
                <a:gd name="connsiteY120" fmla="*/ 543275 h 1020698"/>
                <a:gd name="connsiteX121" fmla="*/ 460960 w 954846"/>
                <a:gd name="connsiteY121" fmla="*/ 576201 h 1020698"/>
                <a:gd name="connsiteX122" fmla="*/ 411572 w 954846"/>
                <a:gd name="connsiteY122" fmla="*/ 625589 h 1020698"/>
                <a:gd name="connsiteX123" fmla="*/ 362183 w 954846"/>
                <a:gd name="connsiteY123" fmla="*/ 576201 h 1020698"/>
                <a:gd name="connsiteX124" fmla="*/ 309572 w 954846"/>
                <a:gd name="connsiteY124" fmla="*/ 702292 h 1020698"/>
                <a:gd name="connsiteX125" fmla="*/ 378646 w 954846"/>
                <a:gd name="connsiteY125" fmla="*/ 688459 h 1020698"/>
                <a:gd name="connsiteX126" fmla="*/ 378646 w 954846"/>
                <a:gd name="connsiteY126" fmla="*/ 651537 h 1020698"/>
                <a:gd name="connsiteX127" fmla="*/ 411572 w 954846"/>
                <a:gd name="connsiteY127" fmla="*/ 658515 h 1020698"/>
                <a:gd name="connsiteX128" fmla="*/ 444498 w 954846"/>
                <a:gd name="connsiteY128" fmla="*/ 651537 h 1020698"/>
                <a:gd name="connsiteX129" fmla="*/ 444498 w 954846"/>
                <a:gd name="connsiteY129" fmla="*/ 688459 h 1020698"/>
                <a:gd name="connsiteX130" fmla="*/ 513588 w 954846"/>
                <a:gd name="connsiteY130" fmla="*/ 702292 h 1020698"/>
                <a:gd name="connsiteX131" fmla="*/ 526812 w 954846"/>
                <a:gd name="connsiteY131" fmla="*/ 718442 h 1020698"/>
                <a:gd name="connsiteX132" fmla="*/ 526812 w 954846"/>
                <a:gd name="connsiteY132" fmla="*/ 757292 h 1020698"/>
                <a:gd name="connsiteX133" fmla="*/ 296332 w 954846"/>
                <a:gd name="connsiteY133" fmla="*/ 757292 h 1020698"/>
                <a:gd name="connsiteX134" fmla="*/ 296332 w 954846"/>
                <a:gd name="connsiteY134" fmla="*/ 718442 h 1020698"/>
                <a:gd name="connsiteX135" fmla="*/ 309572 w 954846"/>
                <a:gd name="connsiteY135" fmla="*/ 702292 h 1020698"/>
                <a:gd name="connsiteX136" fmla="*/ 776994 w 954846"/>
                <a:gd name="connsiteY136" fmla="*/ 702292 h 1020698"/>
                <a:gd name="connsiteX137" fmla="*/ 790218 w 954846"/>
                <a:gd name="connsiteY137" fmla="*/ 718442 h 1020698"/>
                <a:gd name="connsiteX138" fmla="*/ 790218 w 954846"/>
                <a:gd name="connsiteY138" fmla="*/ 757292 h 1020698"/>
                <a:gd name="connsiteX139" fmla="*/ 559738 w 954846"/>
                <a:gd name="connsiteY139" fmla="*/ 757292 h 1020698"/>
                <a:gd name="connsiteX140" fmla="*/ 559738 w 954846"/>
                <a:gd name="connsiteY140" fmla="*/ 718442 h 1020698"/>
                <a:gd name="connsiteX141" fmla="*/ 572978 w 954846"/>
                <a:gd name="connsiteY141" fmla="*/ 702308 h 1020698"/>
                <a:gd name="connsiteX142" fmla="*/ 642052 w 954846"/>
                <a:gd name="connsiteY142" fmla="*/ 688459 h 1020698"/>
                <a:gd name="connsiteX143" fmla="*/ 642052 w 954846"/>
                <a:gd name="connsiteY143" fmla="*/ 651537 h 1020698"/>
                <a:gd name="connsiteX144" fmla="*/ 674978 w 954846"/>
                <a:gd name="connsiteY144" fmla="*/ 658515 h 1020698"/>
                <a:gd name="connsiteX145" fmla="*/ 707903 w 954846"/>
                <a:gd name="connsiteY145" fmla="*/ 651537 h 1020698"/>
                <a:gd name="connsiteX146" fmla="*/ 707903 w 954846"/>
                <a:gd name="connsiteY146" fmla="*/ 688459 h 1020698"/>
                <a:gd name="connsiteX147" fmla="*/ 776994 w 954846"/>
                <a:gd name="connsiteY147" fmla="*/ 455349 h 1020698"/>
                <a:gd name="connsiteX148" fmla="*/ 790218 w 954846"/>
                <a:gd name="connsiteY148" fmla="*/ 471499 h 1020698"/>
                <a:gd name="connsiteX149" fmla="*/ 790218 w 954846"/>
                <a:gd name="connsiteY149" fmla="*/ 543275 h 1020698"/>
                <a:gd name="connsiteX150" fmla="*/ 757292 w 954846"/>
                <a:gd name="connsiteY150" fmla="*/ 543275 h 1020698"/>
                <a:gd name="connsiteX151" fmla="*/ 674978 w 954846"/>
                <a:gd name="connsiteY151" fmla="*/ 460960 h 1020698"/>
                <a:gd name="connsiteX152" fmla="*/ 592663 w 954846"/>
                <a:gd name="connsiteY152" fmla="*/ 543275 h 1020698"/>
                <a:gd name="connsiteX153" fmla="*/ 559738 w 954846"/>
                <a:gd name="connsiteY153" fmla="*/ 543275 h 1020698"/>
                <a:gd name="connsiteX154" fmla="*/ 559738 w 954846"/>
                <a:gd name="connsiteY154" fmla="*/ 471499 h 1020698"/>
                <a:gd name="connsiteX155" fmla="*/ 572978 w 954846"/>
                <a:gd name="connsiteY155" fmla="*/ 455365 h 1020698"/>
                <a:gd name="connsiteX156" fmla="*/ 642052 w 954846"/>
                <a:gd name="connsiteY156" fmla="*/ 441516 h 1020698"/>
                <a:gd name="connsiteX157" fmla="*/ 642052 w 954846"/>
                <a:gd name="connsiteY157" fmla="*/ 404594 h 1020698"/>
                <a:gd name="connsiteX158" fmla="*/ 674978 w 954846"/>
                <a:gd name="connsiteY158" fmla="*/ 411572 h 1020698"/>
                <a:gd name="connsiteX159" fmla="*/ 707903 w 954846"/>
                <a:gd name="connsiteY159" fmla="*/ 404594 h 1020698"/>
                <a:gd name="connsiteX160" fmla="*/ 707903 w 954846"/>
                <a:gd name="connsiteY160" fmla="*/ 441516 h 1020698"/>
                <a:gd name="connsiteX161" fmla="*/ 724366 w 954846"/>
                <a:gd name="connsiteY161" fmla="*/ 296332 h 1020698"/>
                <a:gd name="connsiteX162" fmla="*/ 724366 w 954846"/>
                <a:gd name="connsiteY162" fmla="*/ 329257 h 1020698"/>
                <a:gd name="connsiteX163" fmla="*/ 674978 w 954846"/>
                <a:gd name="connsiteY163" fmla="*/ 378646 h 1020698"/>
                <a:gd name="connsiteX164" fmla="*/ 625589 w 954846"/>
                <a:gd name="connsiteY164" fmla="*/ 329257 h 1020698"/>
                <a:gd name="connsiteX165" fmla="*/ 625589 w 954846"/>
                <a:gd name="connsiteY165" fmla="*/ 296332 h 1020698"/>
                <a:gd name="connsiteX166" fmla="*/ 674978 w 954846"/>
                <a:gd name="connsiteY166" fmla="*/ 246943 h 1020698"/>
                <a:gd name="connsiteX167" fmla="*/ 724366 w 954846"/>
                <a:gd name="connsiteY167" fmla="*/ 296332 h 1020698"/>
                <a:gd name="connsiteX168" fmla="*/ 189010 w 954846"/>
                <a:gd name="connsiteY168" fmla="*/ 146373 h 1020698"/>
                <a:gd name="connsiteX169" fmla="*/ 261597 w 954846"/>
                <a:gd name="connsiteY169" fmla="*/ 73786 h 1020698"/>
                <a:gd name="connsiteX170" fmla="*/ 307329 w 954846"/>
                <a:gd name="connsiteY170" fmla="*/ 109364 h 1020698"/>
                <a:gd name="connsiteX171" fmla="*/ 316581 w 954846"/>
                <a:gd name="connsiteY171" fmla="*/ 104766 h 1020698"/>
                <a:gd name="connsiteX172" fmla="*/ 343236 w 954846"/>
                <a:gd name="connsiteY172" fmla="*/ 93673 h 1020698"/>
                <a:gd name="connsiteX173" fmla="*/ 353044 w 954846"/>
                <a:gd name="connsiteY173" fmla="*/ 90385 h 1020698"/>
                <a:gd name="connsiteX174" fmla="*/ 360255 w 954846"/>
                <a:gd name="connsiteY174" fmla="*/ 32926 h 1020698"/>
                <a:gd name="connsiteX175" fmla="*/ 462891 w 954846"/>
                <a:gd name="connsiteY175" fmla="*/ 32926 h 1020698"/>
                <a:gd name="connsiteX176" fmla="*/ 470085 w 954846"/>
                <a:gd name="connsiteY176" fmla="*/ 90361 h 1020698"/>
                <a:gd name="connsiteX177" fmla="*/ 479891 w 954846"/>
                <a:gd name="connsiteY177" fmla="*/ 93657 h 1020698"/>
                <a:gd name="connsiteX178" fmla="*/ 506546 w 954846"/>
                <a:gd name="connsiteY178" fmla="*/ 104750 h 1020698"/>
                <a:gd name="connsiteX179" fmla="*/ 515798 w 954846"/>
                <a:gd name="connsiteY179" fmla="*/ 109348 h 1020698"/>
                <a:gd name="connsiteX180" fmla="*/ 561530 w 954846"/>
                <a:gd name="connsiteY180" fmla="*/ 73770 h 1020698"/>
                <a:gd name="connsiteX181" fmla="*/ 634119 w 954846"/>
                <a:gd name="connsiteY181" fmla="*/ 146357 h 1020698"/>
                <a:gd name="connsiteX182" fmla="*/ 598539 w 954846"/>
                <a:gd name="connsiteY182" fmla="*/ 192088 h 1020698"/>
                <a:gd name="connsiteX183" fmla="*/ 603138 w 954846"/>
                <a:gd name="connsiteY183" fmla="*/ 201357 h 1020698"/>
                <a:gd name="connsiteX184" fmla="*/ 616810 w 954846"/>
                <a:gd name="connsiteY184" fmla="*/ 238100 h 1020698"/>
                <a:gd name="connsiteX185" fmla="*/ 592663 w 954846"/>
                <a:gd name="connsiteY185" fmla="*/ 296332 h 1020698"/>
                <a:gd name="connsiteX186" fmla="*/ 592663 w 954846"/>
                <a:gd name="connsiteY186" fmla="*/ 329257 h 1020698"/>
                <a:gd name="connsiteX187" fmla="*/ 609126 w 954846"/>
                <a:gd name="connsiteY187" fmla="*/ 378140 h 1020698"/>
                <a:gd name="connsiteX188" fmla="*/ 609126 w 954846"/>
                <a:gd name="connsiteY188" fmla="*/ 414554 h 1020698"/>
                <a:gd name="connsiteX189" fmla="*/ 566522 w 954846"/>
                <a:gd name="connsiteY189" fmla="*/ 423083 h 1020698"/>
                <a:gd name="connsiteX190" fmla="*/ 543275 w 954846"/>
                <a:gd name="connsiteY190" fmla="*/ 434803 h 1020698"/>
                <a:gd name="connsiteX191" fmla="*/ 520044 w 954846"/>
                <a:gd name="connsiteY191" fmla="*/ 423067 h 1020698"/>
                <a:gd name="connsiteX192" fmla="*/ 516982 w 954846"/>
                <a:gd name="connsiteY192" fmla="*/ 422456 h 1020698"/>
                <a:gd name="connsiteX193" fmla="*/ 576201 w 954846"/>
                <a:gd name="connsiteY193" fmla="*/ 296332 h 1020698"/>
                <a:gd name="connsiteX194" fmla="*/ 411572 w 954846"/>
                <a:gd name="connsiteY194" fmla="*/ 131703 h 1020698"/>
                <a:gd name="connsiteX195" fmla="*/ 246943 w 954846"/>
                <a:gd name="connsiteY195" fmla="*/ 296332 h 1020698"/>
                <a:gd name="connsiteX196" fmla="*/ 306162 w 954846"/>
                <a:gd name="connsiteY196" fmla="*/ 422456 h 1020698"/>
                <a:gd name="connsiteX197" fmla="*/ 303116 w 954846"/>
                <a:gd name="connsiteY197" fmla="*/ 423067 h 1020698"/>
                <a:gd name="connsiteX198" fmla="*/ 279869 w 954846"/>
                <a:gd name="connsiteY198" fmla="*/ 434803 h 1020698"/>
                <a:gd name="connsiteX199" fmla="*/ 256638 w 954846"/>
                <a:gd name="connsiteY199" fmla="*/ 423067 h 1020698"/>
                <a:gd name="connsiteX200" fmla="*/ 214017 w 954846"/>
                <a:gd name="connsiteY200" fmla="*/ 414554 h 1020698"/>
                <a:gd name="connsiteX201" fmla="*/ 214017 w 954846"/>
                <a:gd name="connsiteY201" fmla="*/ 378140 h 1020698"/>
                <a:gd name="connsiteX202" fmla="*/ 230480 w 954846"/>
                <a:gd name="connsiteY202" fmla="*/ 329257 h 1020698"/>
                <a:gd name="connsiteX203" fmla="*/ 230480 w 954846"/>
                <a:gd name="connsiteY203" fmla="*/ 296332 h 1020698"/>
                <a:gd name="connsiteX204" fmla="*/ 206317 w 954846"/>
                <a:gd name="connsiteY204" fmla="*/ 238133 h 1020698"/>
                <a:gd name="connsiteX205" fmla="*/ 219989 w 954846"/>
                <a:gd name="connsiteY205" fmla="*/ 201389 h 1020698"/>
                <a:gd name="connsiteX206" fmla="*/ 224589 w 954846"/>
                <a:gd name="connsiteY206" fmla="*/ 192120 h 1020698"/>
                <a:gd name="connsiteX207" fmla="*/ 98777 w 954846"/>
                <a:gd name="connsiteY207" fmla="*/ 296332 h 1020698"/>
                <a:gd name="connsiteX208" fmla="*/ 148166 w 954846"/>
                <a:gd name="connsiteY208" fmla="*/ 246943 h 1020698"/>
                <a:gd name="connsiteX209" fmla="*/ 197554 w 954846"/>
                <a:gd name="connsiteY209" fmla="*/ 296332 h 1020698"/>
                <a:gd name="connsiteX210" fmla="*/ 197554 w 954846"/>
                <a:gd name="connsiteY210" fmla="*/ 329257 h 1020698"/>
                <a:gd name="connsiteX211" fmla="*/ 148166 w 954846"/>
                <a:gd name="connsiteY211" fmla="*/ 378646 h 1020698"/>
                <a:gd name="connsiteX212" fmla="*/ 98777 w 954846"/>
                <a:gd name="connsiteY212" fmla="*/ 329257 h 1020698"/>
                <a:gd name="connsiteX213" fmla="*/ 32926 w 954846"/>
                <a:gd name="connsiteY213" fmla="*/ 543275 h 1020698"/>
                <a:gd name="connsiteX214" fmla="*/ 32926 w 954846"/>
                <a:gd name="connsiteY214" fmla="*/ 471499 h 1020698"/>
                <a:gd name="connsiteX215" fmla="*/ 46165 w 954846"/>
                <a:gd name="connsiteY215" fmla="*/ 455365 h 1020698"/>
                <a:gd name="connsiteX216" fmla="*/ 115240 w 954846"/>
                <a:gd name="connsiteY216" fmla="*/ 441516 h 1020698"/>
                <a:gd name="connsiteX217" fmla="*/ 115240 w 954846"/>
                <a:gd name="connsiteY217" fmla="*/ 404594 h 1020698"/>
                <a:gd name="connsiteX218" fmla="*/ 148166 w 954846"/>
                <a:gd name="connsiteY218" fmla="*/ 411572 h 1020698"/>
                <a:gd name="connsiteX219" fmla="*/ 181092 w 954846"/>
                <a:gd name="connsiteY219" fmla="*/ 404594 h 1020698"/>
                <a:gd name="connsiteX220" fmla="*/ 181092 w 954846"/>
                <a:gd name="connsiteY220" fmla="*/ 441516 h 1020698"/>
                <a:gd name="connsiteX221" fmla="*/ 250182 w 954846"/>
                <a:gd name="connsiteY221" fmla="*/ 455349 h 1020698"/>
                <a:gd name="connsiteX222" fmla="*/ 263406 w 954846"/>
                <a:gd name="connsiteY222" fmla="*/ 471499 h 1020698"/>
                <a:gd name="connsiteX223" fmla="*/ 263406 w 954846"/>
                <a:gd name="connsiteY223" fmla="*/ 543275 h 1020698"/>
                <a:gd name="connsiteX224" fmla="*/ 230480 w 954846"/>
                <a:gd name="connsiteY224" fmla="*/ 543275 h 1020698"/>
                <a:gd name="connsiteX225" fmla="*/ 148166 w 954846"/>
                <a:gd name="connsiteY225" fmla="*/ 460960 h 1020698"/>
                <a:gd name="connsiteX226" fmla="*/ 65851 w 954846"/>
                <a:gd name="connsiteY226" fmla="*/ 543275 h 1020698"/>
                <a:gd name="connsiteX227" fmla="*/ 46165 w 954846"/>
                <a:gd name="connsiteY227" fmla="*/ 702292 h 1020698"/>
                <a:gd name="connsiteX228" fmla="*/ 115240 w 954846"/>
                <a:gd name="connsiteY228" fmla="*/ 688459 h 1020698"/>
                <a:gd name="connsiteX229" fmla="*/ 115240 w 954846"/>
                <a:gd name="connsiteY229" fmla="*/ 651537 h 1020698"/>
                <a:gd name="connsiteX230" fmla="*/ 148166 w 954846"/>
                <a:gd name="connsiteY230" fmla="*/ 658515 h 1020698"/>
                <a:gd name="connsiteX231" fmla="*/ 181092 w 954846"/>
                <a:gd name="connsiteY231" fmla="*/ 651537 h 1020698"/>
                <a:gd name="connsiteX232" fmla="*/ 181092 w 954846"/>
                <a:gd name="connsiteY232" fmla="*/ 688459 h 1020698"/>
                <a:gd name="connsiteX233" fmla="*/ 250182 w 954846"/>
                <a:gd name="connsiteY233" fmla="*/ 702292 h 1020698"/>
                <a:gd name="connsiteX234" fmla="*/ 263406 w 954846"/>
                <a:gd name="connsiteY234" fmla="*/ 718442 h 1020698"/>
                <a:gd name="connsiteX235" fmla="*/ 263406 w 954846"/>
                <a:gd name="connsiteY235" fmla="*/ 757292 h 1020698"/>
                <a:gd name="connsiteX236" fmla="*/ 32926 w 954846"/>
                <a:gd name="connsiteY236" fmla="*/ 757292 h 1020698"/>
                <a:gd name="connsiteX237" fmla="*/ 32926 w 954846"/>
                <a:gd name="connsiteY237" fmla="*/ 718442 h 1020698"/>
                <a:gd name="connsiteX238" fmla="*/ 46165 w 954846"/>
                <a:gd name="connsiteY238" fmla="*/ 702292 h 102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</a:cxnLst>
              <a:rect l="l" t="t" r="r" b="b"/>
              <a:pathLst>
                <a:path w="954846" h="1020698">
                  <a:moveTo>
                    <a:pt x="921921" y="790218"/>
                  </a:moveTo>
                  <a:cubicBezTo>
                    <a:pt x="940079" y="790218"/>
                    <a:pt x="954847" y="775451"/>
                    <a:pt x="954847" y="757292"/>
                  </a:cubicBezTo>
                  <a:lnTo>
                    <a:pt x="954847" y="559738"/>
                  </a:lnTo>
                  <a:lnTo>
                    <a:pt x="921921" y="559738"/>
                  </a:lnTo>
                  <a:lnTo>
                    <a:pt x="921921" y="757292"/>
                  </a:lnTo>
                  <a:lnTo>
                    <a:pt x="823144" y="757292"/>
                  </a:lnTo>
                  <a:lnTo>
                    <a:pt x="823144" y="718442"/>
                  </a:lnTo>
                  <a:cubicBezTo>
                    <a:pt x="823144" y="694962"/>
                    <a:pt x="806432" y="674599"/>
                    <a:pt x="783450" y="670027"/>
                  </a:cubicBezTo>
                  <a:lnTo>
                    <a:pt x="740829" y="661497"/>
                  </a:lnTo>
                  <a:lnTo>
                    <a:pt x="740829" y="625083"/>
                  </a:lnTo>
                  <a:cubicBezTo>
                    <a:pt x="751038" y="611369"/>
                    <a:pt x="757292" y="594561"/>
                    <a:pt x="757292" y="576201"/>
                  </a:cubicBezTo>
                  <a:lnTo>
                    <a:pt x="823144" y="576201"/>
                  </a:lnTo>
                  <a:lnTo>
                    <a:pt x="823144" y="471499"/>
                  </a:lnTo>
                  <a:cubicBezTo>
                    <a:pt x="823144" y="448019"/>
                    <a:pt x="806432" y="427656"/>
                    <a:pt x="783450" y="423083"/>
                  </a:cubicBezTo>
                  <a:lnTo>
                    <a:pt x="740829" y="414554"/>
                  </a:lnTo>
                  <a:lnTo>
                    <a:pt x="740829" y="378140"/>
                  </a:lnTo>
                  <a:cubicBezTo>
                    <a:pt x="751038" y="364426"/>
                    <a:pt x="757292" y="347618"/>
                    <a:pt x="757292" y="329257"/>
                  </a:cubicBezTo>
                  <a:lnTo>
                    <a:pt x="757292" y="296332"/>
                  </a:lnTo>
                  <a:cubicBezTo>
                    <a:pt x="757292" y="250946"/>
                    <a:pt x="720364" y="214017"/>
                    <a:pt x="674978" y="214017"/>
                  </a:cubicBezTo>
                  <a:cubicBezTo>
                    <a:pt x="664736" y="214017"/>
                    <a:pt x="655043" y="216123"/>
                    <a:pt x="645983" y="219563"/>
                  </a:cubicBezTo>
                  <a:cubicBezTo>
                    <a:pt x="643386" y="211566"/>
                    <a:pt x="640420" y="203744"/>
                    <a:pt x="637084" y="196188"/>
                  </a:cubicBezTo>
                  <a:lnTo>
                    <a:pt x="677943" y="143640"/>
                  </a:lnTo>
                  <a:lnTo>
                    <a:pt x="564263" y="29960"/>
                  </a:lnTo>
                  <a:lnTo>
                    <a:pt x="511732" y="70819"/>
                  </a:lnTo>
                  <a:cubicBezTo>
                    <a:pt x="507898" y="69115"/>
                    <a:pt x="504048" y="67499"/>
                    <a:pt x="500204" y="66012"/>
                  </a:cubicBezTo>
                  <a:lnTo>
                    <a:pt x="491958" y="0"/>
                  </a:lnTo>
                  <a:lnTo>
                    <a:pt x="331188" y="0"/>
                  </a:lnTo>
                  <a:lnTo>
                    <a:pt x="322940" y="66012"/>
                  </a:lnTo>
                  <a:cubicBezTo>
                    <a:pt x="319098" y="67499"/>
                    <a:pt x="315245" y="69115"/>
                    <a:pt x="311412" y="70819"/>
                  </a:cubicBezTo>
                  <a:lnTo>
                    <a:pt x="258881" y="29960"/>
                  </a:lnTo>
                  <a:lnTo>
                    <a:pt x="145184" y="143640"/>
                  </a:lnTo>
                  <a:lnTo>
                    <a:pt x="186043" y="196188"/>
                  </a:lnTo>
                  <a:cubicBezTo>
                    <a:pt x="182707" y="203744"/>
                    <a:pt x="179741" y="211550"/>
                    <a:pt x="177137" y="219563"/>
                  </a:cubicBezTo>
                  <a:cubicBezTo>
                    <a:pt x="168101" y="216123"/>
                    <a:pt x="158407" y="214017"/>
                    <a:pt x="148166" y="214017"/>
                  </a:cubicBezTo>
                  <a:cubicBezTo>
                    <a:pt x="102780" y="214017"/>
                    <a:pt x="65851" y="250946"/>
                    <a:pt x="65851" y="296332"/>
                  </a:cubicBezTo>
                  <a:lnTo>
                    <a:pt x="65851" y="329257"/>
                  </a:lnTo>
                  <a:cubicBezTo>
                    <a:pt x="65851" y="347634"/>
                    <a:pt x="72106" y="364426"/>
                    <a:pt x="82314" y="378140"/>
                  </a:cubicBezTo>
                  <a:lnTo>
                    <a:pt x="82314" y="414554"/>
                  </a:lnTo>
                  <a:lnTo>
                    <a:pt x="39710" y="423083"/>
                  </a:lnTo>
                  <a:cubicBezTo>
                    <a:pt x="16712" y="427656"/>
                    <a:pt x="0" y="448019"/>
                    <a:pt x="0" y="471499"/>
                  </a:cubicBezTo>
                  <a:lnTo>
                    <a:pt x="0" y="576201"/>
                  </a:lnTo>
                  <a:lnTo>
                    <a:pt x="65851" y="576201"/>
                  </a:lnTo>
                  <a:cubicBezTo>
                    <a:pt x="65851" y="594802"/>
                    <a:pt x="72290" y="611795"/>
                    <a:pt x="82740" y="625589"/>
                  </a:cubicBezTo>
                  <a:lnTo>
                    <a:pt x="82314" y="625589"/>
                  </a:lnTo>
                  <a:lnTo>
                    <a:pt x="82314" y="661497"/>
                  </a:lnTo>
                  <a:lnTo>
                    <a:pt x="39710" y="670027"/>
                  </a:lnTo>
                  <a:cubicBezTo>
                    <a:pt x="16712" y="674599"/>
                    <a:pt x="0" y="694962"/>
                    <a:pt x="0" y="718442"/>
                  </a:cubicBezTo>
                  <a:lnTo>
                    <a:pt x="0" y="1020698"/>
                  </a:lnTo>
                  <a:lnTo>
                    <a:pt x="32926" y="1020698"/>
                  </a:lnTo>
                  <a:lnTo>
                    <a:pt x="32926" y="790218"/>
                  </a:lnTo>
                  <a:close/>
                  <a:moveTo>
                    <a:pt x="256638" y="670010"/>
                  </a:moveTo>
                  <a:lnTo>
                    <a:pt x="214017" y="661497"/>
                  </a:lnTo>
                  <a:lnTo>
                    <a:pt x="214017" y="625589"/>
                  </a:lnTo>
                  <a:lnTo>
                    <a:pt x="213591" y="625589"/>
                  </a:lnTo>
                  <a:cubicBezTo>
                    <a:pt x="224041" y="611795"/>
                    <a:pt x="230480" y="594802"/>
                    <a:pt x="230480" y="576201"/>
                  </a:cubicBezTo>
                  <a:lnTo>
                    <a:pt x="329257" y="576201"/>
                  </a:lnTo>
                  <a:cubicBezTo>
                    <a:pt x="329257" y="594577"/>
                    <a:pt x="335511" y="611369"/>
                    <a:pt x="345720" y="625083"/>
                  </a:cubicBezTo>
                  <a:lnTo>
                    <a:pt x="345720" y="661497"/>
                  </a:lnTo>
                  <a:lnTo>
                    <a:pt x="303116" y="670027"/>
                  </a:lnTo>
                  <a:cubicBezTo>
                    <a:pt x="294210" y="671786"/>
                    <a:pt x="286291" y="675966"/>
                    <a:pt x="279869" y="681746"/>
                  </a:cubicBezTo>
                  <a:cubicBezTo>
                    <a:pt x="273463" y="675966"/>
                    <a:pt x="265544" y="671786"/>
                    <a:pt x="256638" y="670010"/>
                  </a:cubicBezTo>
                  <a:close/>
                  <a:moveTo>
                    <a:pt x="197554" y="576201"/>
                  </a:moveTo>
                  <a:cubicBezTo>
                    <a:pt x="197554" y="603426"/>
                    <a:pt x="175392" y="625589"/>
                    <a:pt x="148166" y="625589"/>
                  </a:cubicBezTo>
                  <a:cubicBezTo>
                    <a:pt x="120939" y="625589"/>
                    <a:pt x="98777" y="603426"/>
                    <a:pt x="98777" y="576201"/>
                  </a:cubicBezTo>
                  <a:lnTo>
                    <a:pt x="98777" y="543275"/>
                  </a:lnTo>
                  <a:cubicBezTo>
                    <a:pt x="98777" y="516049"/>
                    <a:pt x="120939" y="493886"/>
                    <a:pt x="148166" y="493886"/>
                  </a:cubicBezTo>
                  <a:cubicBezTo>
                    <a:pt x="175392" y="493886"/>
                    <a:pt x="197554" y="516049"/>
                    <a:pt x="197554" y="543275"/>
                  </a:cubicBezTo>
                  <a:close/>
                  <a:moveTo>
                    <a:pt x="362183" y="329257"/>
                  </a:moveTo>
                  <a:lnTo>
                    <a:pt x="362183" y="296332"/>
                  </a:lnTo>
                  <a:cubicBezTo>
                    <a:pt x="362183" y="269106"/>
                    <a:pt x="384346" y="246943"/>
                    <a:pt x="411572" y="246943"/>
                  </a:cubicBezTo>
                  <a:cubicBezTo>
                    <a:pt x="438797" y="246943"/>
                    <a:pt x="460960" y="269106"/>
                    <a:pt x="460960" y="296332"/>
                  </a:cubicBezTo>
                  <a:lnTo>
                    <a:pt x="460960" y="329257"/>
                  </a:lnTo>
                  <a:cubicBezTo>
                    <a:pt x="460960" y="356483"/>
                    <a:pt x="438797" y="378646"/>
                    <a:pt x="411572" y="378646"/>
                  </a:cubicBezTo>
                  <a:cubicBezTo>
                    <a:pt x="384346" y="378646"/>
                    <a:pt x="362183" y="356483"/>
                    <a:pt x="362183" y="329257"/>
                  </a:cubicBezTo>
                  <a:close/>
                  <a:moveTo>
                    <a:pt x="477423" y="410061"/>
                  </a:moveTo>
                  <a:lnTo>
                    <a:pt x="477423" y="378140"/>
                  </a:lnTo>
                  <a:cubicBezTo>
                    <a:pt x="487632" y="364426"/>
                    <a:pt x="493886" y="347618"/>
                    <a:pt x="493886" y="329257"/>
                  </a:cubicBezTo>
                  <a:lnTo>
                    <a:pt x="493886" y="296332"/>
                  </a:lnTo>
                  <a:cubicBezTo>
                    <a:pt x="493886" y="250946"/>
                    <a:pt x="456958" y="214017"/>
                    <a:pt x="411572" y="214017"/>
                  </a:cubicBezTo>
                  <a:cubicBezTo>
                    <a:pt x="366186" y="214017"/>
                    <a:pt x="329257" y="250946"/>
                    <a:pt x="329257" y="296332"/>
                  </a:cubicBezTo>
                  <a:lnTo>
                    <a:pt x="329257" y="329257"/>
                  </a:lnTo>
                  <a:cubicBezTo>
                    <a:pt x="329257" y="347634"/>
                    <a:pt x="335511" y="364426"/>
                    <a:pt x="345720" y="378140"/>
                  </a:cubicBezTo>
                  <a:lnTo>
                    <a:pt x="345720" y="410061"/>
                  </a:lnTo>
                  <a:cubicBezTo>
                    <a:pt x="305006" y="386515"/>
                    <a:pt x="279869" y="343848"/>
                    <a:pt x="279869" y="296332"/>
                  </a:cubicBezTo>
                  <a:cubicBezTo>
                    <a:pt x="279869" y="223712"/>
                    <a:pt x="338952" y="164629"/>
                    <a:pt x="411572" y="164629"/>
                  </a:cubicBezTo>
                  <a:cubicBezTo>
                    <a:pt x="484192" y="164629"/>
                    <a:pt x="543275" y="223712"/>
                    <a:pt x="543275" y="296332"/>
                  </a:cubicBezTo>
                  <a:cubicBezTo>
                    <a:pt x="543275" y="343823"/>
                    <a:pt x="518138" y="386515"/>
                    <a:pt x="477423" y="410061"/>
                  </a:cubicBezTo>
                  <a:close/>
                  <a:moveTo>
                    <a:pt x="378646" y="441516"/>
                  </a:moveTo>
                  <a:lnTo>
                    <a:pt x="378646" y="404594"/>
                  </a:lnTo>
                  <a:cubicBezTo>
                    <a:pt x="388750" y="409041"/>
                    <a:pt x="399852" y="411572"/>
                    <a:pt x="411572" y="411572"/>
                  </a:cubicBezTo>
                  <a:cubicBezTo>
                    <a:pt x="423291" y="411572"/>
                    <a:pt x="434393" y="409041"/>
                    <a:pt x="444498" y="404594"/>
                  </a:cubicBezTo>
                  <a:lnTo>
                    <a:pt x="444498" y="441516"/>
                  </a:lnTo>
                  <a:lnTo>
                    <a:pt x="513588" y="455349"/>
                  </a:lnTo>
                  <a:cubicBezTo>
                    <a:pt x="521249" y="456878"/>
                    <a:pt x="526812" y="463662"/>
                    <a:pt x="526812" y="471499"/>
                  </a:cubicBezTo>
                  <a:lnTo>
                    <a:pt x="526812" y="543275"/>
                  </a:lnTo>
                  <a:lnTo>
                    <a:pt x="493886" y="543275"/>
                  </a:lnTo>
                  <a:cubicBezTo>
                    <a:pt x="493886" y="497889"/>
                    <a:pt x="456958" y="460960"/>
                    <a:pt x="411572" y="460960"/>
                  </a:cubicBezTo>
                  <a:cubicBezTo>
                    <a:pt x="366186" y="460960"/>
                    <a:pt x="329257" y="497889"/>
                    <a:pt x="329257" y="543275"/>
                  </a:cubicBezTo>
                  <a:lnTo>
                    <a:pt x="296332" y="543275"/>
                  </a:lnTo>
                  <a:lnTo>
                    <a:pt x="296332" y="471499"/>
                  </a:lnTo>
                  <a:cubicBezTo>
                    <a:pt x="296332" y="463662"/>
                    <a:pt x="301894" y="456878"/>
                    <a:pt x="309572" y="455365"/>
                  </a:cubicBezTo>
                  <a:close/>
                  <a:moveTo>
                    <a:pt x="724366" y="576201"/>
                  </a:moveTo>
                  <a:cubicBezTo>
                    <a:pt x="724366" y="603426"/>
                    <a:pt x="702203" y="625589"/>
                    <a:pt x="674978" y="625589"/>
                  </a:cubicBezTo>
                  <a:cubicBezTo>
                    <a:pt x="647752" y="625589"/>
                    <a:pt x="625589" y="603426"/>
                    <a:pt x="625589" y="576201"/>
                  </a:cubicBezTo>
                  <a:lnTo>
                    <a:pt x="625589" y="543275"/>
                  </a:lnTo>
                  <a:cubicBezTo>
                    <a:pt x="625589" y="516049"/>
                    <a:pt x="647752" y="493886"/>
                    <a:pt x="674978" y="493886"/>
                  </a:cubicBezTo>
                  <a:cubicBezTo>
                    <a:pt x="702203" y="493886"/>
                    <a:pt x="724366" y="516049"/>
                    <a:pt x="724366" y="543275"/>
                  </a:cubicBezTo>
                  <a:close/>
                  <a:moveTo>
                    <a:pt x="609126" y="625083"/>
                  </a:moveTo>
                  <a:lnTo>
                    <a:pt x="609126" y="661497"/>
                  </a:lnTo>
                  <a:lnTo>
                    <a:pt x="566522" y="670027"/>
                  </a:lnTo>
                  <a:cubicBezTo>
                    <a:pt x="557616" y="671786"/>
                    <a:pt x="549697" y="675966"/>
                    <a:pt x="543275" y="681746"/>
                  </a:cubicBezTo>
                  <a:cubicBezTo>
                    <a:pt x="536852" y="675966"/>
                    <a:pt x="528950" y="671786"/>
                    <a:pt x="520044" y="670010"/>
                  </a:cubicBezTo>
                  <a:lnTo>
                    <a:pt x="477423" y="661497"/>
                  </a:lnTo>
                  <a:lnTo>
                    <a:pt x="477423" y="625083"/>
                  </a:lnTo>
                  <a:cubicBezTo>
                    <a:pt x="487632" y="611369"/>
                    <a:pt x="493886" y="594561"/>
                    <a:pt x="493886" y="576201"/>
                  </a:cubicBezTo>
                  <a:lnTo>
                    <a:pt x="592663" y="576201"/>
                  </a:lnTo>
                  <a:cubicBezTo>
                    <a:pt x="592663" y="594577"/>
                    <a:pt x="598917" y="611369"/>
                    <a:pt x="609126" y="625083"/>
                  </a:cubicBezTo>
                  <a:close/>
                  <a:moveTo>
                    <a:pt x="362183" y="576201"/>
                  </a:moveTo>
                  <a:lnTo>
                    <a:pt x="362183" y="543275"/>
                  </a:lnTo>
                  <a:cubicBezTo>
                    <a:pt x="362183" y="516049"/>
                    <a:pt x="384346" y="493886"/>
                    <a:pt x="411572" y="493886"/>
                  </a:cubicBezTo>
                  <a:cubicBezTo>
                    <a:pt x="438797" y="493886"/>
                    <a:pt x="460960" y="516049"/>
                    <a:pt x="460960" y="543275"/>
                  </a:cubicBezTo>
                  <a:lnTo>
                    <a:pt x="460960" y="576201"/>
                  </a:lnTo>
                  <a:cubicBezTo>
                    <a:pt x="460960" y="603426"/>
                    <a:pt x="438797" y="625589"/>
                    <a:pt x="411572" y="625589"/>
                  </a:cubicBezTo>
                  <a:cubicBezTo>
                    <a:pt x="384346" y="625589"/>
                    <a:pt x="362183" y="603426"/>
                    <a:pt x="362183" y="576201"/>
                  </a:cubicBezTo>
                  <a:close/>
                  <a:moveTo>
                    <a:pt x="309572" y="702292"/>
                  </a:moveTo>
                  <a:lnTo>
                    <a:pt x="378646" y="688459"/>
                  </a:lnTo>
                  <a:lnTo>
                    <a:pt x="378646" y="651537"/>
                  </a:lnTo>
                  <a:cubicBezTo>
                    <a:pt x="388750" y="655984"/>
                    <a:pt x="399852" y="658515"/>
                    <a:pt x="411572" y="658515"/>
                  </a:cubicBezTo>
                  <a:cubicBezTo>
                    <a:pt x="423291" y="658515"/>
                    <a:pt x="434393" y="655984"/>
                    <a:pt x="444498" y="651537"/>
                  </a:cubicBezTo>
                  <a:lnTo>
                    <a:pt x="444498" y="688459"/>
                  </a:lnTo>
                  <a:lnTo>
                    <a:pt x="513588" y="702292"/>
                  </a:lnTo>
                  <a:cubicBezTo>
                    <a:pt x="521249" y="703821"/>
                    <a:pt x="526812" y="710605"/>
                    <a:pt x="526812" y="718442"/>
                  </a:cubicBezTo>
                  <a:lnTo>
                    <a:pt x="526812" y="757292"/>
                  </a:lnTo>
                  <a:lnTo>
                    <a:pt x="296332" y="757292"/>
                  </a:lnTo>
                  <a:lnTo>
                    <a:pt x="296332" y="718442"/>
                  </a:lnTo>
                  <a:cubicBezTo>
                    <a:pt x="296332" y="710605"/>
                    <a:pt x="301894" y="703821"/>
                    <a:pt x="309572" y="702292"/>
                  </a:cubicBezTo>
                  <a:close/>
                  <a:moveTo>
                    <a:pt x="776994" y="702292"/>
                  </a:moveTo>
                  <a:cubicBezTo>
                    <a:pt x="784655" y="703821"/>
                    <a:pt x="790218" y="710605"/>
                    <a:pt x="790218" y="718442"/>
                  </a:cubicBezTo>
                  <a:lnTo>
                    <a:pt x="790218" y="757292"/>
                  </a:lnTo>
                  <a:lnTo>
                    <a:pt x="559738" y="757292"/>
                  </a:lnTo>
                  <a:lnTo>
                    <a:pt x="559738" y="718442"/>
                  </a:lnTo>
                  <a:cubicBezTo>
                    <a:pt x="559738" y="710605"/>
                    <a:pt x="565300" y="703821"/>
                    <a:pt x="572978" y="702308"/>
                  </a:cubicBezTo>
                  <a:lnTo>
                    <a:pt x="642052" y="688459"/>
                  </a:lnTo>
                  <a:lnTo>
                    <a:pt x="642052" y="651537"/>
                  </a:lnTo>
                  <a:cubicBezTo>
                    <a:pt x="652156" y="655984"/>
                    <a:pt x="663258" y="658515"/>
                    <a:pt x="674978" y="658515"/>
                  </a:cubicBezTo>
                  <a:cubicBezTo>
                    <a:pt x="686697" y="658515"/>
                    <a:pt x="697799" y="655984"/>
                    <a:pt x="707903" y="651537"/>
                  </a:cubicBezTo>
                  <a:lnTo>
                    <a:pt x="707903" y="688459"/>
                  </a:lnTo>
                  <a:close/>
                  <a:moveTo>
                    <a:pt x="776994" y="455349"/>
                  </a:moveTo>
                  <a:cubicBezTo>
                    <a:pt x="784655" y="456878"/>
                    <a:pt x="790218" y="463662"/>
                    <a:pt x="790218" y="471499"/>
                  </a:cubicBezTo>
                  <a:lnTo>
                    <a:pt x="790218" y="543275"/>
                  </a:lnTo>
                  <a:lnTo>
                    <a:pt x="757292" y="543275"/>
                  </a:lnTo>
                  <a:cubicBezTo>
                    <a:pt x="757292" y="497889"/>
                    <a:pt x="720364" y="460960"/>
                    <a:pt x="674978" y="460960"/>
                  </a:cubicBezTo>
                  <a:cubicBezTo>
                    <a:pt x="629592" y="460960"/>
                    <a:pt x="592663" y="497889"/>
                    <a:pt x="592663" y="543275"/>
                  </a:cubicBezTo>
                  <a:lnTo>
                    <a:pt x="559738" y="543275"/>
                  </a:lnTo>
                  <a:lnTo>
                    <a:pt x="559738" y="471499"/>
                  </a:lnTo>
                  <a:cubicBezTo>
                    <a:pt x="559738" y="463662"/>
                    <a:pt x="565300" y="456878"/>
                    <a:pt x="572978" y="455365"/>
                  </a:cubicBezTo>
                  <a:lnTo>
                    <a:pt x="642052" y="441516"/>
                  </a:lnTo>
                  <a:lnTo>
                    <a:pt x="642052" y="404594"/>
                  </a:lnTo>
                  <a:cubicBezTo>
                    <a:pt x="652156" y="409041"/>
                    <a:pt x="663258" y="411572"/>
                    <a:pt x="674978" y="411572"/>
                  </a:cubicBezTo>
                  <a:cubicBezTo>
                    <a:pt x="686697" y="411572"/>
                    <a:pt x="697799" y="409041"/>
                    <a:pt x="707903" y="404594"/>
                  </a:cubicBezTo>
                  <a:lnTo>
                    <a:pt x="707903" y="441516"/>
                  </a:lnTo>
                  <a:close/>
                  <a:moveTo>
                    <a:pt x="724366" y="296332"/>
                  </a:moveTo>
                  <a:lnTo>
                    <a:pt x="724366" y="329257"/>
                  </a:lnTo>
                  <a:cubicBezTo>
                    <a:pt x="724366" y="356483"/>
                    <a:pt x="702203" y="378646"/>
                    <a:pt x="674978" y="378646"/>
                  </a:cubicBezTo>
                  <a:cubicBezTo>
                    <a:pt x="647752" y="378646"/>
                    <a:pt x="625589" y="356483"/>
                    <a:pt x="625589" y="329257"/>
                  </a:cubicBezTo>
                  <a:lnTo>
                    <a:pt x="625589" y="296332"/>
                  </a:lnTo>
                  <a:cubicBezTo>
                    <a:pt x="625589" y="269106"/>
                    <a:pt x="647752" y="246943"/>
                    <a:pt x="674978" y="246943"/>
                  </a:cubicBezTo>
                  <a:cubicBezTo>
                    <a:pt x="702203" y="246943"/>
                    <a:pt x="724366" y="269106"/>
                    <a:pt x="724366" y="296332"/>
                  </a:cubicBezTo>
                  <a:close/>
                  <a:moveTo>
                    <a:pt x="189010" y="146373"/>
                  </a:moveTo>
                  <a:lnTo>
                    <a:pt x="261597" y="73786"/>
                  </a:lnTo>
                  <a:lnTo>
                    <a:pt x="307329" y="109364"/>
                  </a:lnTo>
                  <a:lnTo>
                    <a:pt x="316581" y="104766"/>
                  </a:lnTo>
                  <a:cubicBezTo>
                    <a:pt x="325454" y="100361"/>
                    <a:pt x="334427" y="96639"/>
                    <a:pt x="343236" y="93673"/>
                  </a:cubicBezTo>
                  <a:lnTo>
                    <a:pt x="353044" y="90385"/>
                  </a:lnTo>
                  <a:lnTo>
                    <a:pt x="360255" y="32926"/>
                  </a:lnTo>
                  <a:lnTo>
                    <a:pt x="462891" y="32926"/>
                  </a:lnTo>
                  <a:lnTo>
                    <a:pt x="470085" y="90361"/>
                  </a:lnTo>
                  <a:lnTo>
                    <a:pt x="479891" y="93657"/>
                  </a:lnTo>
                  <a:cubicBezTo>
                    <a:pt x="488700" y="96623"/>
                    <a:pt x="497673" y="100345"/>
                    <a:pt x="506546" y="104750"/>
                  </a:cubicBezTo>
                  <a:lnTo>
                    <a:pt x="515798" y="109348"/>
                  </a:lnTo>
                  <a:lnTo>
                    <a:pt x="561530" y="73770"/>
                  </a:lnTo>
                  <a:lnTo>
                    <a:pt x="634119" y="146357"/>
                  </a:lnTo>
                  <a:lnTo>
                    <a:pt x="598539" y="192088"/>
                  </a:lnTo>
                  <a:lnTo>
                    <a:pt x="603138" y="201357"/>
                  </a:lnTo>
                  <a:cubicBezTo>
                    <a:pt x="608844" y="212853"/>
                    <a:pt x="613195" y="225280"/>
                    <a:pt x="616810" y="238100"/>
                  </a:cubicBezTo>
                  <a:cubicBezTo>
                    <a:pt x="601916" y="253036"/>
                    <a:pt x="592663" y="273631"/>
                    <a:pt x="592663" y="296332"/>
                  </a:cubicBezTo>
                  <a:lnTo>
                    <a:pt x="592663" y="329257"/>
                  </a:lnTo>
                  <a:cubicBezTo>
                    <a:pt x="592663" y="347634"/>
                    <a:pt x="598917" y="364426"/>
                    <a:pt x="609126" y="378140"/>
                  </a:cubicBezTo>
                  <a:lnTo>
                    <a:pt x="609126" y="414554"/>
                  </a:lnTo>
                  <a:lnTo>
                    <a:pt x="566522" y="423083"/>
                  </a:lnTo>
                  <a:cubicBezTo>
                    <a:pt x="557616" y="424843"/>
                    <a:pt x="549697" y="429022"/>
                    <a:pt x="543275" y="434803"/>
                  </a:cubicBezTo>
                  <a:cubicBezTo>
                    <a:pt x="536852" y="429022"/>
                    <a:pt x="528950" y="424843"/>
                    <a:pt x="520044" y="423067"/>
                  </a:cubicBezTo>
                  <a:lnTo>
                    <a:pt x="516982" y="422456"/>
                  </a:lnTo>
                  <a:cubicBezTo>
                    <a:pt x="554037" y="391637"/>
                    <a:pt x="576201" y="346113"/>
                    <a:pt x="576201" y="296332"/>
                  </a:cubicBezTo>
                  <a:cubicBezTo>
                    <a:pt x="576201" y="205553"/>
                    <a:pt x="502350" y="131703"/>
                    <a:pt x="411572" y="131703"/>
                  </a:cubicBezTo>
                  <a:cubicBezTo>
                    <a:pt x="320793" y="131703"/>
                    <a:pt x="246943" y="205553"/>
                    <a:pt x="246943" y="296332"/>
                  </a:cubicBezTo>
                  <a:cubicBezTo>
                    <a:pt x="246943" y="346113"/>
                    <a:pt x="269106" y="391637"/>
                    <a:pt x="306162" y="422456"/>
                  </a:cubicBezTo>
                  <a:lnTo>
                    <a:pt x="303116" y="423067"/>
                  </a:lnTo>
                  <a:cubicBezTo>
                    <a:pt x="294210" y="424843"/>
                    <a:pt x="286291" y="429022"/>
                    <a:pt x="279869" y="434803"/>
                  </a:cubicBezTo>
                  <a:cubicBezTo>
                    <a:pt x="273446" y="429022"/>
                    <a:pt x="265544" y="424843"/>
                    <a:pt x="256638" y="423067"/>
                  </a:cubicBezTo>
                  <a:lnTo>
                    <a:pt x="214017" y="414554"/>
                  </a:lnTo>
                  <a:lnTo>
                    <a:pt x="214017" y="378140"/>
                  </a:lnTo>
                  <a:cubicBezTo>
                    <a:pt x="224226" y="364426"/>
                    <a:pt x="230480" y="347618"/>
                    <a:pt x="230480" y="329257"/>
                  </a:cubicBezTo>
                  <a:lnTo>
                    <a:pt x="230480" y="296332"/>
                  </a:lnTo>
                  <a:cubicBezTo>
                    <a:pt x="230480" y="273631"/>
                    <a:pt x="221228" y="253036"/>
                    <a:pt x="206317" y="238133"/>
                  </a:cubicBezTo>
                  <a:cubicBezTo>
                    <a:pt x="209935" y="225311"/>
                    <a:pt x="214283" y="212883"/>
                    <a:pt x="219989" y="201389"/>
                  </a:cubicBezTo>
                  <a:lnTo>
                    <a:pt x="224589" y="192120"/>
                  </a:lnTo>
                  <a:close/>
                  <a:moveTo>
                    <a:pt x="98777" y="296332"/>
                  </a:moveTo>
                  <a:cubicBezTo>
                    <a:pt x="98777" y="269106"/>
                    <a:pt x="120939" y="246943"/>
                    <a:pt x="148166" y="246943"/>
                  </a:cubicBezTo>
                  <a:cubicBezTo>
                    <a:pt x="175392" y="246943"/>
                    <a:pt x="197554" y="269106"/>
                    <a:pt x="197554" y="296332"/>
                  </a:cubicBezTo>
                  <a:lnTo>
                    <a:pt x="197554" y="329257"/>
                  </a:lnTo>
                  <a:cubicBezTo>
                    <a:pt x="197554" y="356483"/>
                    <a:pt x="175392" y="378646"/>
                    <a:pt x="148166" y="378646"/>
                  </a:cubicBezTo>
                  <a:cubicBezTo>
                    <a:pt x="120939" y="378646"/>
                    <a:pt x="98777" y="356483"/>
                    <a:pt x="98777" y="329257"/>
                  </a:cubicBezTo>
                  <a:close/>
                  <a:moveTo>
                    <a:pt x="32926" y="543275"/>
                  </a:moveTo>
                  <a:lnTo>
                    <a:pt x="32926" y="471499"/>
                  </a:lnTo>
                  <a:cubicBezTo>
                    <a:pt x="32926" y="463662"/>
                    <a:pt x="38488" y="456878"/>
                    <a:pt x="46165" y="455365"/>
                  </a:cubicBezTo>
                  <a:lnTo>
                    <a:pt x="115240" y="441516"/>
                  </a:lnTo>
                  <a:lnTo>
                    <a:pt x="115240" y="404594"/>
                  </a:lnTo>
                  <a:cubicBezTo>
                    <a:pt x="125345" y="409041"/>
                    <a:pt x="136446" y="411572"/>
                    <a:pt x="148166" y="411572"/>
                  </a:cubicBezTo>
                  <a:cubicBezTo>
                    <a:pt x="159886" y="411572"/>
                    <a:pt x="170987" y="409041"/>
                    <a:pt x="181092" y="404594"/>
                  </a:cubicBezTo>
                  <a:lnTo>
                    <a:pt x="181092" y="441516"/>
                  </a:lnTo>
                  <a:lnTo>
                    <a:pt x="250182" y="455349"/>
                  </a:lnTo>
                  <a:cubicBezTo>
                    <a:pt x="257844" y="456878"/>
                    <a:pt x="263406" y="463662"/>
                    <a:pt x="263406" y="471499"/>
                  </a:cubicBezTo>
                  <a:lnTo>
                    <a:pt x="263406" y="543275"/>
                  </a:lnTo>
                  <a:lnTo>
                    <a:pt x="230480" y="543275"/>
                  </a:lnTo>
                  <a:cubicBezTo>
                    <a:pt x="230480" y="497889"/>
                    <a:pt x="193551" y="460960"/>
                    <a:pt x="148166" y="460960"/>
                  </a:cubicBezTo>
                  <a:cubicBezTo>
                    <a:pt x="102780" y="460960"/>
                    <a:pt x="65851" y="497889"/>
                    <a:pt x="65851" y="543275"/>
                  </a:cubicBezTo>
                  <a:close/>
                  <a:moveTo>
                    <a:pt x="46165" y="702292"/>
                  </a:moveTo>
                  <a:lnTo>
                    <a:pt x="115240" y="688459"/>
                  </a:lnTo>
                  <a:lnTo>
                    <a:pt x="115240" y="651537"/>
                  </a:lnTo>
                  <a:cubicBezTo>
                    <a:pt x="125345" y="655984"/>
                    <a:pt x="136446" y="658515"/>
                    <a:pt x="148166" y="658515"/>
                  </a:cubicBezTo>
                  <a:cubicBezTo>
                    <a:pt x="159886" y="658515"/>
                    <a:pt x="170987" y="655984"/>
                    <a:pt x="181092" y="651537"/>
                  </a:cubicBezTo>
                  <a:lnTo>
                    <a:pt x="181092" y="688459"/>
                  </a:lnTo>
                  <a:lnTo>
                    <a:pt x="250182" y="702292"/>
                  </a:lnTo>
                  <a:cubicBezTo>
                    <a:pt x="257844" y="703821"/>
                    <a:pt x="263406" y="710605"/>
                    <a:pt x="263406" y="718442"/>
                  </a:cubicBezTo>
                  <a:lnTo>
                    <a:pt x="263406" y="757292"/>
                  </a:lnTo>
                  <a:lnTo>
                    <a:pt x="32926" y="757292"/>
                  </a:lnTo>
                  <a:lnTo>
                    <a:pt x="32926" y="718442"/>
                  </a:lnTo>
                  <a:cubicBezTo>
                    <a:pt x="32926" y="710605"/>
                    <a:pt x="38488" y="703821"/>
                    <a:pt x="46165" y="702292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xmlns="" id="{05BC0B1D-67ED-4196-A855-10D488F569DE}"/>
                </a:ext>
              </a:extLst>
            </p:cNvPr>
            <p:cNvSpPr/>
            <p:nvPr/>
          </p:nvSpPr>
          <p:spPr>
            <a:xfrm>
              <a:off x="9939088" y="4112706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xmlns="" id="{B4620CDC-478D-4E0F-B4DC-68F0363FC9A9}"/>
                </a:ext>
              </a:extLst>
            </p:cNvPr>
            <p:cNvSpPr/>
            <p:nvPr/>
          </p:nvSpPr>
          <p:spPr>
            <a:xfrm>
              <a:off x="9939088" y="4046854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xmlns="" id="{A13C7098-3735-45A2-9FBB-DB8741299EF3}"/>
                </a:ext>
              </a:extLst>
            </p:cNvPr>
            <p:cNvSpPr/>
            <p:nvPr/>
          </p:nvSpPr>
          <p:spPr>
            <a:xfrm>
              <a:off x="9939088" y="3981003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xmlns="" id="{35D5B5D1-9849-4624-82AF-B18E9341BD7B}"/>
                </a:ext>
              </a:extLst>
            </p:cNvPr>
            <p:cNvSpPr/>
            <p:nvPr/>
          </p:nvSpPr>
          <p:spPr>
            <a:xfrm>
              <a:off x="9083019" y="3636223"/>
              <a:ext cx="954846" cy="937443"/>
            </a:xfrm>
            <a:custGeom>
              <a:avLst/>
              <a:gdLst>
                <a:gd name="connsiteX0" fmla="*/ 872532 w 954846"/>
                <a:gd name="connsiteY0" fmla="*/ 64911 h 937443"/>
                <a:gd name="connsiteX1" fmla="*/ 773755 w 954846"/>
                <a:gd name="connsiteY1" fmla="*/ 64911 h 937443"/>
                <a:gd name="connsiteX2" fmla="*/ 773755 w 954846"/>
                <a:gd name="connsiteY2" fmla="*/ 0 h 937443"/>
                <a:gd name="connsiteX3" fmla="*/ 613715 w 954846"/>
                <a:gd name="connsiteY3" fmla="*/ 114300 h 937443"/>
                <a:gd name="connsiteX4" fmla="*/ 773755 w 954846"/>
                <a:gd name="connsiteY4" fmla="*/ 228599 h 937443"/>
                <a:gd name="connsiteX5" fmla="*/ 773755 w 954846"/>
                <a:gd name="connsiteY5" fmla="*/ 163688 h 937443"/>
                <a:gd name="connsiteX6" fmla="*/ 856069 w 954846"/>
                <a:gd name="connsiteY6" fmla="*/ 163688 h 937443"/>
                <a:gd name="connsiteX7" fmla="*/ 856069 w 954846"/>
                <a:gd name="connsiteY7" fmla="*/ 311854 h 937443"/>
                <a:gd name="connsiteX8" fmla="*/ 888995 w 954846"/>
                <a:gd name="connsiteY8" fmla="*/ 311854 h 937443"/>
                <a:gd name="connsiteX9" fmla="*/ 888995 w 954846"/>
                <a:gd name="connsiteY9" fmla="*/ 163688 h 937443"/>
                <a:gd name="connsiteX10" fmla="*/ 856069 w 954846"/>
                <a:gd name="connsiteY10" fmla="*/ 130762 h 937443"/>
                <a:gd name="connsiteX11" fmla="*/ 740829 w 954846"/>
                <a:gd name="connsiteY11" fmla="*/ 130762 h 937443"/>
                <a:gd name="connsiteX12" fmla="*/ 740829 w 954846"/>
                <a:gd name="connsiteY12" fmla="*/ 164629 h 937443"/>
                <a:gd name="connsiteX13" fmla="*/ 670389 w 954846"/>
                <a:gd name="connsiteY13" fmla="*/ 114300 h 937443"/>
                <a:gd name="connsiteX14" fmla="*/ 740829 w 954846"/>
                <a:gd name="connsiteY14" fmla="*/ 63971 h 937443"/>
                <a:gd name="connsiteX15" fmla="*/ 740829 w 954846"/>
                <a:gd name="connsiteY15" fmla="*/ 97837 h 937443"/>
                <a:gd name="connsiteX16" fmla="*/ 872532 w 954846"/>
                <a:gd name="connsiteY16" fmla="*/ 97837 h 937443"/>
                <a:gd name="connsiteX17" fmla="*/ 921921 w 954846"/>
                <a:gd name="connsiteY17" fmla="*/ 147225 h 937443"/>
                <a:gd name="connsiteX18" fmla="*/ 921921 w 954846"/>
                <a:gd name="connsiteY18" fmla="*/ 756352 h 937443"/>
                <a:gd name="connsiteX19" fmla="*/ 872532 w 954846"/>
                <a:gd name="connsiteY19" fmla="*/ 805740 h 937443"/>
                <a:gd name="connsiteX20" fmla="*/ 0 w 954846"/>
                <a:gd name="connsiteY20" fmla="*/ 805740 h 937443"/>
                <a:gd name="connsiteX21" fmla="*/ 0 w 954846"/>
                <a:gd name="connsiteY21" fmla="*/ 937443 h 937443"/>
                <a:gd name="connsiteX22" fmla="*/ 32926 w 954846"/>
                <a:gd name="connsiteY22" fmla="*/ 937443 h 937443"/>
                <a:gd name="connsiteX23" fmla="*/ 32926 w 954846"/>
                <a:gd name="connsiteY23" fmla="*/ 838666 h 937443"/>
                <a:gd name="connsiteX24" fmla="*/ 872532 w 954846"/>
                <a:gd name="connsiteY24" fmla="*/ 838666 h 937443"/>
                <a:gd name="connsiteX25" fmla="*/ 954847 w 954846"/>
                <a:gd name="connsiteY25" fmla="*/ 756352 h 937443"/>
                <a:gd name="connsiteX26" fmla="*/ 954847 w 954846"/>
                <a:gd name="connsiteY26" fmla="*/ 147225 h 937443"/>
                <a:gd name="connsiteX27" fmla="*/ 872532 w 954846"/>
                <a:gd name="connsiteY27" fmla="*/ 64911 h 937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954846" h="937443">
                  <a:moveTo>
                    <a:pt x="872532" y="64911"/>
                  </a:moveTo>
                  <a:lnTo>
                    <a:pt x="773755" y="64911"/>
                  </a:lnTo>
                  <a:lnTo>
                    <a:pt x="773755" y="0"/>
                  </a:lnTo>
                  <a:lnTo>
                    <a:pt x="613715" y="114300"/>
                  </a:lnTo>
                  <a:lnTo>
                    <a:pt x="773755" y="228599"/>
                  </a:lnTo>
                  <a:lnTo>
                    <a:pt x="773755" y="163688"/>
                  </a:lnTo>
                  <a:lnTo>
                    <a:pt x="856069" y="163688"/>
                  </a:lnTo>
                  <a:lnTo>
                    <a:pt x="856069" y="311854"/>
                  </a:lnTo>
                  <a:lnTo>
                    <a:pt x="888995" y="311854"/>
                  </a:lnTo>
                  <a:lnTo>
                    <a:pt x="888995" y="163688"/>
                  </a:lnTo>
                  <a:cubicBezTo>
                    <a:pt x="888995" y="145529"/>
                    <a:pt x="874228" y="130762"/>
                    <a:pt x="856069" y="130762"/>
                  </a:cubicBezTo>
                  <a:lnTo>
                    <a:pt x="740829" y="130762"/>
                  </a:lnTo>
                  <a:lnTo>
                    <a:pt x="740829" y="164629"/>
                  </a:lnTo>
                  <a:lnTo>
                    <a:pt x="670389" y="114300"/>
                  </a:lnTo>
                  <a:lnTo>
                    <a:pt x="740829" y="63971"/>
                  </a:lnTo>
                  <a:lnTo>
                    <a:pt x="740829" y="97837"/>
                  </a:lnTo>
                  <a:lnTo>
                    <a:pt x="872532" y="97837"/>
                  </a:lnTo>
                  <a:cubicBezTo>
                    <a:pt x="899758" y="97837"/>
                    <a:pt x="921921" y="119999"/>
                    <a:pt x="921921" y="147225"/>
                  </a:cubicBezTo>
                  <a:lnTo>
                    <a:pt x="921921" y="756352"/>
                  </a:lnTo>
                  <a:cubicBezTo>
                    <a:pt x="921921" y="783577"/>
                    <a:pt x="899758" y="805740"/>
                    <a:pt x="872532" y="805740"/>
                  </a:cubicBezTo>
                  <a:lnTo>
                    <a:pt x="0" y="805740"/>
                  </a:lnTo>
                  <a:lnTo>
                    <a:pt x="0" y="937443"/>
                  </a:lnTo>
                  <a:lnTo>
                    <a:pt x="32926" y="937443"/>
                  </a:lnTo>
                  <a:lnTo>
                    <a:pt x="32926" y="838666"/>
                  </a:lnTo>
                  <a:lnTo>
                    <a:pt x="872532" y="838666"/>
                  </a:lnTo>
                  <a:cubicBezTo>
                    <a:pt x="917918" y="838666"/>
                    <a:pt x="954847" y="801738"/>
                    <a:pt x="954847" y="756352"/>
                  </a:cubicBezTo>
                  <a:lnTo>
                    <a:pt x="954847" y="147225"/>
                  </a:lnTo>
                  <a:cubicBezTo>
                    <a:pt x="954847" y="101840"/>
                    <a:pt x="917918" y="64911"/>
                    <a:pt x="872532" y="64911"/>
                  </a:cubicBez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xmlns="" id="{0B8A1877-4A6B-4F38-BFBA-7D006FDA5320}"/>
                </a:ext>
              </a:extLst>
            </p:cNvPr>
            <p:cNvSpPr/>
            <p:nvPr/>
          </p:nvSpPr>
          <p:spPr>
            <a:xfrm>
              <a:off x="9083019" y="4606592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xmlns="" id="{326E5628-0A6E-4A1A-9E43-92E885C7ADC8}"/>
                </a:ext>
              </a:extLst>
            </p:cNvPr>
            <p:cNvSpPr/>
            <p:nvPr/>
          </p:nvSpPr>
          <p:spPr>
            <a:xfrm>
              <a:off x="9659219" y="4507815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xmlns="" id="{1DF061E6-6AE2-45C9-96B8-01AC83FF33FC}"/>
                </a:ext>
              </a:extLst>
            </p:cNvPr>
            <p:cNvSpPr/>
            <p:nvPr/>
          </p:nvSpPr>
          <p:spPr>
            <a:xfrm>
              <a:off x="9148870" y="4507815"/>
              <a:ext cx="477423" cy="32925"/>
            </a:xfrm>
            <a:custGeom>
              <a:avLst/>
              <a:gdLst>
                <a:gd name="connsiteX0" fmla="*/ 0 w 477423"/>
                <a:gd name="connsiteY0" fmla="*/ 0 h 32925"/>
                <a:gd name="connsiteX1" fmla="*/ 477423 w 477423"/>
                <a:gd name="connsiteY1" fmla="*/ 0 h 32925"/>
                <a:gd name="connsiteX2" fmla="*/ 477423 w 477423"/>
                <a:gd name="connsiteY2" fmla="*/ 32926 h 32925"/>
                <a:gd name="connsiteX3" fmla="*/ 0 w 477423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423" h="32925">
                  <a:moveTo>
                    <a:pt x="0" y="0"/>
                  </a:moveTo>
                  <a:lnTo>
                    <a:pt x="477423" y="0"/>
                  </a:lnTo>
                  <a:lnTo>
                    <a:pt x="477423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xmlns="" id="{8FF2D311-C908-4770-8DF4-C770FB5D2B75}"/>
                </a:ext>
              </a:extLst>
            </p:cNvPr>
            <p:cNvSpPr/>
            <p:nvPr/>
          </p:nvSpPr>
          <p:spPr>
            <a:xfrm>
              <a:off x="9725071" y="4507815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xmlns="" id="{070FA2B3-A9D6-438B-9635-DD3A43490F1C}"/>
                </a:ext>
              </a:extLst>
            </p:cNvPr>
            <p:cNvSpPr/>
            <p:nvPr/>
          </p:nvSpPr>
          <p:spPr>
            <a:xfrm>
              <a:off x="9790922" y="4507815"/>
              <a:ext cx="32925" cy="32925"/>
            </a:xfrm>
            <a:custGeom>
              <a:avLst/>
              <a:gdLst>
                <a:gd name="connsiteX0" fmla="*/ 0 w 32925"/>
                <a:gd name="connsiteY0" fmla="*/ 0 h 32925"/>
                <a:gd name="connsiteX1" fmla="*/ 32926 w 32925"/>
                <a:gd name="connsiteY1" fmla="*/ 0 h 32925"/>
                <a:gd name="connsiteX2" fmla="*/ 32926 w 32925"/>
                <a:gd name="connsiteY2" fmla="*/ 32926 h 32925"/>
                <a:gd name="connsiteX3" fmla="*/ 0 w 32925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25" h="32925">
                  <a:moveTo>
                    <a:pt x="0" y="0"/>
                  </a:moveTo>
                  <a:lnTo>
                    <a:pt x="32926" y="0"/>
                  </a:lnTo>
                  <a:lnTo>
                    <a:pt x="32926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xmlns="" id="{473A024F-BBD4-46BD-BC46-A492EBA70681}"/>
                </a:ext>
              </a:extLst>
            </p:cNvPr>
            <p:cNvSpPr/>
            <p:nvPr/>
          </p:nvSpPr>
          <p:spPr>
            <a:xfrm>
              <a:off x="9148870" y="4573666"/>
              <a:ext cx="674977" cy="32925"/>
            </a:xfrm>
            <a:custGeom>
              <a:avLst/>
              <a:gdLst>
                <a:gd name="connsiteX0" fmla="*/ 0 w 674977"/>
                <a:gd name="connsiteY0" fmla="*/ 0 h 32925"/>
                <a:gd name="connsiteX1" fmla="*/ 674978 w 674977"/>
                <a:gd name="connsiteY1" fmla="*/ 0 h 32925"/>
                <a:gd name="connsiteX2" fmla="*/ 674978 w 674977"/>
                <a:gd name="connsiteY2" fmla="*/ 32926 h 32925"/>
                <a:gd name="connsiteX3" fmla="*/ 0 w 674977"/>
                <a:gd name="connsiteY3" fmla="*/ 32926 h 3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4977" h="32925">
                  <a:moveTo>
                    <a:pt x="0" y="0"/>
                  </a:moveTo>
                  <a:lnTo>
                    <a:pt x="674978" y="0"/>
                  </a:lnTo>
                  <a:lnTo>
                    <a:pt x="674978" y="32926"/>
                  </a:lnTo>
                  <a:lnTo>
                    <a:pt x="0" y="32926"/>
                  </a:lnTo>
                  <a:close/>
                </a:path>
              </a:pathLst>
            </a:custGeom>
            <a:grpFill/>
            <a:ln w="2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48" name="图形 38">
            <a:extLst>
              <a:ext uri="{FF2B5EF4-FFF2-40B4-BE49-F238E27FC236}">
                <a16:creationId xmlns:a16="http://schemas.microsoft.com/office/drawing/2014/main" xmlns="" id="{B8769C29-4B64-4E15-8CC1-413884F50249}"/>
              </a:ext>
            </a:extLst>
          </p:cNvPr>
          <p:cNvGrpSpPr/>
          <p:nvPr/>
        </p:nvGrpSpPr>
        <p:grpSpPr>
          <a:xfrm>
            <a:off x="9096585" y="4571627"/>
            <a:ext cx="461536" cy="461536"/>
            <a:chOff x="2177378" y="3626987"/>
            <a:chExt cx="1027056" cy="1027057"/>
          </a:xfrm>
          <a:gradFill>
            <a:gsLst>
              <a:gs pos="50000">
                <a:schemeClr val="bg1"/>
              </a:gs>
              <a:gs pos="100000">
                <a:schemeClr val="accent1"/>
              </a:gs>
            </a:gsLst>
            <a:lin ang="5400000" scaled="1"/>
          </a:gradFill>
        </p:grpSpPr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xmlns="" id="{5D98952F-449B-4231-883B-F2DA663F1851}"/>
                </a:ext>
              </a:extLst>
            </p:cNvPr>
            <p:cNvSpPr/>
            <p:nvPr/>
          </p:nvSpPr>
          <p:spPr>
            <a:xfrm>
              <a:off x="2337855" y="3980037"/>
              <a:ext cx="128382" cy="288859"/>
            </a:xfrm>
            <a:custGeom>
              <a:avLst/>
              <a:gdLst>
                <a:gd name="connsiteX0" fmla="*/ 64191 w 128382"/>
                <a:gd name="connsiteY0" fmla="*/ 224669 h 288859"/>
                <a:gd name="connsiteX1" fmla="*/ 32096 w 128382"/>
                <a:gd name="connsiteY1" fmla="*/ 192573 h 288859"/>
                <a:gd name="connsiteX2" fmla="*/ 0 w 128382"/>
                <a:gd name="connsiteY2" fmla="*/ 192573 h 288859"/>
                <a:gd name="connsiteX3" fmla="*/ 48143 w 128382"/>
                <a:gd name="connsiteY3" fmla="*/ 254486 h 288859"/>
                <a:gd name="connsiteX4" fmla="*/ 48143 w 128382"/>
                <a:gd name="connsiteY4" fmla="*/ 288860 h 288859"/>
                <a:gd name="connsiteX5" fmla="*/ 80239 w 128382"/>
                <a:gd name="connsiteY5" fmla="*/ 288860 h 288859"/>
                <a:gd name="connsiteX6" fmla="*/ 80239 w 128382"/>
                <a:gd name="connsiteY6" fmla="*/ 256764 h 288859"/>
                <a:gd name="connsiteX7" fmla="*/ 128382 w 128382"/>
                <a:gd name="connsiteY7" fmla="*/ 256764 h 288859"/>
                <a:gd name="connsiteX8" fmla="*/ 128382 w 128382"/>
                <a:gd name="connsiteY8" fmla="*/ 192573 h 288859"/>
                <a:gd name="connsiteX9" fmla="*/ 64191 w 128382"/>
                <a:gd name="connsiteY9" fmla="*/ 128382 h 288859"/>
                <a:gd name="connsiteX10" fmla="*/ 32096 w 128382"/>
                <a:gd name="connsiteY10" fmla="*/ 96287 h 288859"/>
                <a:gd name="connsiteX11" fmla="*/ 32096 w 128382"/>
                <a:gd name="connsiteY11" fmla="*/ 64191 h 288859"/>
                <a:gd name="connsiteX12" fmla="*/ 64191 w 128382"/>
                <a:gd name="connsiteY12" fmla="*/ 64191 h 288859"/>
                <a:gd name="connsiteX13" fmla="*/ 96287 w 128382"/>
                <a:gd name="connsiteY13" fmla="*/ 96287 h 288859"/>
                <a:gd name="connsiteX14" fmla="*/ 128382 w 128382"/>
                <a:gd name="connsiteY14" fmla="*/ 96287 h 288859"/>
                <a:gd name="connsiteX15" fmla="*/ 80239 w 128382"/>
                <a:gd name="connsiteY15" fmla="*/ 34374 h 288859"/>
                <a:gd name="connsiteX16" fmla="*/ 80239 w 128382"/>
                <a:gd name="connsiteY16" fmla="*/ 0 h 288859"/>
                <a:gd name="connsiteX17" fmla="*/ 48143 w 128382"/>
                <a:gd name="connsiteY17" fmla="*/ 0 h 288859"/>
                <a:gd name="connsiteX18" fmla="*/ 48143 w 128382"/>
                <a:gd name="connsiteY18" fmla="*/ 32096 h 288859"/>
                <a:gd name="connsiteX19" fmla="*/ 0 w 128382"/>
                <a:gd name="connsiteY19" fmla="*/ 32096 h 288859"/>
                <a:gd name="connsiteX20" fmla="*/ 0 w 128382"/>
                <a:gd name="connsiteY20" fmla="*/ 96287 h 288859"/>
                <a:gd name="connsiteX21" fmla="*/ 64191 w 128382"/>
                <a:gd name="connsiteY21" fmla="*/ 160478 h 288859"/>
                <a:gd name="connsiteX22" fmla="*/ 96287 w 128382"/>
                <a:gd name="connsiteY22" fmla="*/ 192573 h 288859"/>
                <a:gd name="connsiteX23" fmla="*/ 96287 w 128382"/>
                <a:gd name="connsiteY23" fmla="*/ 224669 h 28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8382" h="288859">
                  <a:moveTo>
                    <a:pt x="64191" y="224669"/>
                  </a:moveTo>
                  <a:cubicBezTo>
                    <a:pt x="46490" y="224669"/>
                    <a:pt x="32096" y="210274"/>
                    <a:pt x="32096" y="192573"/>
                  </a:cubicBezTo>
                  <a:lnTo>
                    <a:pt x="0" y="192573"/>
                  </a:lnTo>
                  <a:cubicBezTo>
                    <a:pt x="0" y="222406"/>
                    <a:pt x="20525" y="247312"/>
                    <a:pt x="48143" y="254486"/>
                  </a:cubicBezTo>
                  <a:lnTo>
                    <a:pt x="48143" y="288860"/>
                  </a:lnTo>
                  <a:lnTo>
                    <a:pt x="80239" y="288860"/>
                  </a:lnTo>
                  <a:lnTo>
                    <a:pt x="80239" y="256764"/>
                  </a:lnTo>
                  <a:lnTo>
                    <a:pt x="128382" y="256764"/>
                  </a:lnTo>
                  <a:lnTo>
                    <a:pt x="128382" y="192573"/>
                  </a:lnTo>
                  <a:cubicBezTo>
                    <a:pt x="128382" y="157172"/>
                    <a:pt x="99592" y="128382"/>
                    <a:pt x="64191" y="128382"/>
                  </a:cubicBezTo>
                  <a:cubicBezTo>
                    <a:pt x="46490" y="128382"/>
                    <a:pt x="32096" y="113987"/>
                    <a:pt x="32096" y="96287"/>
                  </a:cubicBezTo>
                  <a:lnTo>
                    <a:pt x="32096" y="64191"/>
                  </a:lnTo>
                  <a:lnTo>
                    <a:pt x="64191" y="64191"/>
                  </a:lnTo>
                  <a:cubicBezTo>
                    <a:pt x="81892" y="64191"/>
                    <a:pt x="96287" y="78586"/>
                    <a:pt x="96287" y="96287"/>
                  </a:cubicBezTo>
                  <a:lnTo>
                    <a:pt x="128382" y="96287"/>
                  </a:lnTo>
                  <a:cubicBezTo>
                    <a:pt x="128382" y="66454"/>
                    <a:pt x="107857" y="41548"/>
                    <a:pt x="80239" y="34374"/>
                  </a:cubicBezTo>
                  <a:lnTo>
                    <a:pt x="80239" y="0"/>
                  </a:lnTo>
                  <a:lnTo>
                    <a:pt x="48143" y="0"/>
                  </a:lnTo>
                  <a:lnTo>
                    <a:pt x="48143" y="32096"/>
                  </a:lnTo>
                  <a:lnTo>
                    <a:pt x="0" y="32096"/>
                  </a:lnTo>
                  <a:lnTo>
                    <a:pt x="0" y="96287"/>
                  </a:lnTo>
                  <a:cubicBezTo>
                    <a:pt x="0" y="131688"/>
                    <a:pt x="28790" y="160478"/>
                    <a:pt x="64191" y="160478"/>
                  </a:cubicBezTo>
                  <a:cubicBezTo>
                    <a:pt x="81892" y="160478"/>
                    <a:pt x="96287" y="174872"/>
                    <a:pt x="96287" y="192573"/>
                  </a:cubicBezTo>
                  <a:lnTo>
                    <a:pt x="96287" y="224669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xmlns="" id="{E9BDC8A4-A5A1-4070-8218-AE74B276E91D}"/>
                </a:ext>
              </a:extLst>
            </p:cNvPr>
            <p:cNvSpPr/>
            <p:nvPr/>
          </p:nvSpPr>
          <p:spPr>
            <a:xfrm>
              <a:off x="2514380" y="4108419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xmlns="" id="{D681FF3E-ABCD-4CB6-B59D-FB2FD2515DAE}"/>
                </a:ext>
              </a:extLst>
            </p:cNvPr>
            <p:cNvSpPr/>
            <p:nvPr/>
          </p:nvSpPr>
          <p:spPr>
            <a:xfrm>
              <a:off x="2257616" y="4108419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xmlns="" id="{F93B4D3A-F879-448A-B40B-2F203E8750AA}"/>
                </a:ext>
              </a:extLst>
            </p:cNvPr>
            <p:cNvSpPr/>
            <p:nvPr/>
          </p:nvSpPr>
          <p:spPr>
            <a:xfrm>
              <a:off x="2193425" y="3643034"/>
              <a:ext cx="994960" cy="994961"/>
            </a:xfrm>
            <a:custGeom>
              <a:avLst/>
              <a:gdLst>
                <a:gd name="connsiteX0" fmla="*/ 353051 w 994960"/>
                <a:gd name="connsiteY0" fmla="*/ 0 h 994961"/>
                <a:gd name="connsiteX1" fmla="*/ 353051 w 994960"/>
                <a:gd name="connsiteY1" fmla="*/ 331242 h 994961"/>
                <a:gd name="connsiteX2" fmla="*/ 208621 w 994960"/>
                <a:gd name="connsiteY2" fmla="*/ 272812 h 994961"/>
                <a:gd name="connsiteX3" fmla="*/ 0 w 994960"/>
                <a:gd name="connsiteY3" fmla="*/ 481433 h 994961"/>
                <a:gd name="connsiteX4" fmla="*/ 82453 w 994960"/>
                <a:gd name="connsiteY4" fmla="*/ 647174 h 994961"/>
                <a:gd name="connsiteX5" fmla="*/ 0 w 994960"/>
                <a:gd name="connsiteY5" fmla="*/ 738197 h 994961"/>
                <a:gd name="connsiteX6" fmla="*/ 0 w 994960"/>
                <a:gd name="connsiteY6" fmla="*/ 834484 h 994961"/>
                <a:gd name="connsiteX7" fmla="*/ 497480 w 994960"/>
                <a:gd name="connsiteY7" fmla="*/ 994962 h 994961"/>
                <a:gd name="connsiteX8" fmla="*/ 994961 w 994960"/>
                <a:gd name="connsiteY8" fmla="*/ 834484 h 994961"/>
                <a:gd name="connsiteX9" fmla="*/ 994961 w 994960"/>
                <a:gd name="connsiteY9" fmla="*/ 706102 h 994961"/>
                <a:gd name="connsiteX10" fmla="*/ 994961 w 994960"/>
                <a:gd name="connsiteY10" fmla="*/ 690054 h 994961"/>
                <a:gd name="connsiteX11" fmla="*/ 994961 w 994960"/>
                <a:gd name="connsiteY11" fmla="*/ 0 h 994961"/>
                <a:gd name="connsiteX12" fmla="*/ 962865 w 994960"/>
                <a:gd name="connsiteY12" fmla="*/ 32096 h 994961"/>
                <a:gd name="connsiteX13" fmla="*/ 962865 w 994960"/>
                <a:gd name="connsiteY13" fmla="*/ 674006 h 994961"/>
                <a:gd name="connsiteX14" fmla="*/ 385146 w 994960"/>
                <a:gd name="connsiteY14" fmla="*/ 674006 h 994961"/>
                <a:gd name="connsiteX15" fmla="*/ 385146 w 994960"/>
                <a:gd name="connsiteY15" fmla="*/ 592098 h 994961"/>
                <a:gd name="connsiteX16" fmla="*/ 417242 w 994960"/>
                <a:gd name="connsiteY16" fmla="*/ 481433 h 994961"/>
                <a:gd name="connsiteX17" fmla="*/ 385146 w 994960"/>
                <a:gd name="connsiteY17" fmla="*/ 370768 h 994961"/>
                <a:gd name="connsiteX18" fmla="*/ 385146 w 994960"/>
                <a:gd name="connsiteY18" fmla="*/ 32096 h 994961"/>
                <a:gd name="connsiteX19" fmla="*/ 32096 w 994960"/>
                <a:gd name="connsiteY19" fmla="*/ 481433 h 994961"/>
                <a:gd name="connsiteX20" fmla="*/ 208621 w 994960"/>
                <a:gd name="connsiteY20" fmla="*/ 304908 h 994961"/>
                <a:gd name="connsiteX21" fmla="*/ 385146 w 994960"/>
                <a:gd name="connsiteY21" fmla="*/ 481433 h 994961"/>
                <a:gd name="connsiteX22" fmla="*/ 208621 w 994960"/>
                <a:gd name="connsiteY22" fmla="*/ 657958 h 994961"/>
                <a:gd name="connsiteX23" fmla="*/ 32096 w 994960"/>
                <a:gd name="connsiteY23" fmla="*/ 481433 h 994961"/>
                <a:gd name="connsiteX24" fmla="*/ 208621 w 994960"/>
                <a:gd name="connsiteY24" fmla="*/ 690054 h 994961"/>
                <a:gd name="connsiteX25" fmla="*/ 353051 w 994960"/>
                <a:gd name="connsiteY25" fmla="*/ 631624 h 994961"/>
                <a:gd name="connsiteX26" fmla="*/ 353051 w 994960"/>
                <a:gd name="connsiteY26" fmla="*/ 706102 h 994961"/>
                <a:gd name="connsiteX27" fmla="*/ 870687 w 994960"/>
                <a:gd name="connsiteY27" fmla="*/ 706102 h 994961"/>
                <a:gd name="connsiteX28" fmla="*/ 497480 w 994960"/>
                <a:gd name="connsiteY28" fmla="*/ 770293 h 994961"/>
                <a:gd name="connsiteX29" fmla="*/ 96736 w 994960"/>
                <a:gd name="connsiteY29" fmla="*/ 675964 h 994961"/>
                <a:gd name="connsiteX30" fmla="*/ 115335 w 994960"/>
                <a:gd name="connsiteY30" fmla="*/ 667764 h 994961"/>
                <a:gd name="connsiteX31" fmla="*/ 208621 w 994960"/>
                <a:gd name="connsiteY31" fmla="*/ 690054 h 994961"/>
                <a:gd name="connsiteX32" fmla="*/ 32096 w 994960"/>
                <a:gd name="connsiteY32" fmla="*/ 834484 h 994961"/>
                <a:gd name="connsiteX33" fmla="*/ 32096 w 994960"/>
                <a:gd name="connsiteY33" fmla="*/ 797943 h 994961"/>
                <a:gd name="connsiteX34" fmla="*/ 96287 w 994960"/>
                <a:gd name="connsiteY34" fmla="*/ 835800 h 994961"/>
                <a:gd name="connsiteX35" fmla="*/ 96287 w 994960"/>
                <a:gd name="connsiteY35" fmla="*/ 896910 h 994961"/>
                <a:gd name="connsiteX36" fmla="*/ 32096 w 994960"/>
                <a:gd name="connsiteY36" fmla="*/ 834484 h 994961"/>
                <a:gd name="connsiteX37" fmla="*/ 866579 w 994960"/>
                <a:gd name="connsiteY37" fmla="*/ 847499 h 994961"/>
                <a:gd name="connsiteX38" fmla="*/ 866579 w 994960"/>
                <a:gd name="connsiteY38" fmla="*/ 910261 h 994961"/>
                <a:gd name="connsiteX39" fmla="*/ 770292 w 994960"/>
                <a:gd name="connsiteY39" fmla="*/ 937173 h 994961"/>
                <a:gd name="connsiteX40" fmla="*/ 770292 w 994960"/>
                <a:gd name="connsiteY40" fmla="*/ 873095 h 994961"/>
                <a:gd name="connsiteX41" fmla="*/ 866579 w 994960"/>
                <a:gd name="connsiteY41" fmla="*/ 847499 h 994961"/>
                <a:gd name="connsiteX42" fmla="*/ 738197 w 994960"/>
                <a:gd name="connsiteY42" fmla="*/ 943352 h 994961"/>
                <a:gd name="connsiteX43" fmla="*/ 641910 w 994960"/>
                <a:gd name="connsiteY43" fmla="*/ 956254 h 994961"/>
                <a:gd name="connsiteX44" fmla="*/ 641910 w 994960"/>
                <a:gd name="connsiteY44" fmla="*/ 891774 h 994961"/>
                <a:gd name="connsiteX45" fmla="*/ 738197 w 994960"/>
                <a:gd name="connsiteY45" fmla="*/ 879065 h 994961"/>
                <a:gd name="connsiteX46" fmla="*/ 609815 w 994960"/>
                <a:gd name="connsiteY46" fmla="*/ 958886 h 994961"/>
                <a:gd name="connsiteX47" fmla="*/ 513528 w 994960"/>
                <a:gd name="connsiteY47" fmla="*/ 962754 h 994961"/>
                <a:gd name="connsiteX48" fmla="*/ 513528 w 994960"/>
                <a:gd name="connsiteY48" fmla="*/ 898563 h 994961"/>
                <a:gd name="connsiteX49" fmla="*/ 609815 w 994960"/>
                <a:gd name="connsiteY49" fmla="*/ 894519 h 994961"/>
                <a:gd name="connsiteX50" fmla="*/ 481433 w 994960"/>
                <a:gd name="connsiteY50" fmla="*/ 962738 h 994961"/>
                <a:gd name="connsiteX51" fmla="*/ 385146 w 994960"/>
                <a:gd name="connsiteY51" fmla="*/ 958870 h 994961"/>
                <a:gd name="connsiteX52" fmla="*/ 385146 w 994960"/>
                <a:gd name="connsiteY52" fmla="*/ 894631 h 994961"/>
                <a:gd name="connsiteX53" fmla="*/ 481433 w 994960"/>
                <a:gd name="connsiteY53" fmla="*/ 898547 h 994961"/>
                <a:gd name="connsiteX54" fmla="*/ 353051 w 994960"/>
                <a:gd name="connsiteY54" fmla="*/ 956254 h 994961"/>
                <a:gd name="connsiteX55" fmla="*/ 256764 w 994960"/>
                <a:gd name="connsiteY55" fmla="*/ 943352 h 994961"/>
                <a:gd name="connsiteX56" fmla="*/ 256764 w 994960"/>
                <a:gd name="connsiteY56" fmla="*/ 879450 h 994961"/>
                <a:gd name="connsiteX57" fmla="*/ 353051 w 994960"/>
                <a:gd name="connsiteY57" fmla="*/ 891935 h 994961"/>
                <a:gd name="connsiteX58" fmla="*/ 224669 w 994960"/>
                <a:gd name="connsiteY58" fmla="*/ 937173 h 994961"/>
                <a:gd name="connsiteX59" fmla="*/ 128382 w 994960"/>
                <a:gd name="connsiteY59" fmla="*/ 910261 h 994961"/>
                <a:gd name="connsiteX60" fmla="*/ 128382 w 994960"/>
                <a:gd name="connsiteY60" fmla="*/ 848076 h 994961"/>
                <a:gd name="connsiteX61" fmla="*/ 224669 w 994960"/>
                <a:gd name="connsiteY61" fmla="*/ 873480 h 994961"/>
                <a:gd name="connsiteX62" fmla="*/ 898674 w 994960"/>
                <a:gd name="connsiteY62" fmla="*/ 896910 h 994961"/>
                <a:gd name="connsiteX63" fmla="*/ 898674 w 994960"/>
                <a:gd name="connsiteY63" fmla="*/ 835174 h 994961"/>
                <a:gd name="connsiteX64" fmla="*/ 962865 w 994960"/>
                <a:gd name="connsiteY64" fmla="*/ 797526 h 994961"/>
                <a:gd name="connsiteX65" fmla="*/ 962865 w 994960"/>
                <a:gd name="connsiteY65" fmla="*/ 834484 h 994961"/>
                <a:gd name="connsiteX66" fmla="*/ 898674 w 994960"/>
                <a:gd name="connsiteY66" fmla="*/ 896910 h 994961"/>
                <a:gd name="connsiteX67" fmla="*/ 962865 w 994960"/>
                <a:gd name="connsiteY67" fmla="*/ 742402 h 994961"/>
                <a:gd name="connsiteX68" fmla="*/ 962560 w 994960"/>
                <a:gd name="connsiteY68" fmla="*/ 742354 h 994961"/>
                <a:gd name="connsiteX69" fmla="*/ 497480 w 994960"/>
                <a:gd name="connsiteY69" fmla="*/ 866579 h 994961"/>
                <a:gd name="connsiteX70" fmla="*/ 32096 w 994960"/>
                <a:gd name="connsiteY70" fmla="*/ 738197 h 994961"/>
                <a:gd name="connsiteX71" fmla="*/ 67786 w 994960"/>
                <a:gd name="connsiteY71" fmla="*/ 691948 h 994961"/>
                <a:gd name="connsiteX72" fmla="*/ 497480 w 994960"/>
                <a:gd name="connsiteY72" fmla="*/ 802388 h 994961"/>
                <a:gd name="connsiteX73" fmla="*/ 919103 w 994960"/>
                <a:gd name="connsiteY73" fmla="*/ 706102 h 994961"/>
                <a:gd name="connsiteX74" fmla="*/ 962865 w 994960"/>
                <a:gd name="connsiteY74" fmla="*/ 706102 h 994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994960" h="994961">
                  <a:moveTo>
                    <a:pt x="353051" y="0"/>
                  </a:moveTo>
                  <a:lnTo>
                    <a:pt x="353051" y="331242"/>
                  </a:lnTo>
                  <a:cubicBezTo>
                    <a:pt x="315531" y="295151"/>
                    <a:pt x="264676" y="272812"/>
                    <a:pt x="208621" y="272812"/>
                  </a:cubicBezTo>
                  <a:cubicBezTo>
                    <a:pt x="93590" y="272812"/>
                    <a:pt x="0" y="366403"/>
                    <a:pt x="0" y="481433"/>
                  </a:cubicBezTo>
                  <a:cubicBezTo>
                    <a:pt x="0" y="549026"/>
                    <a:pt x="32465" y="609029"/>
                    <a:pt x="82453" y="647174"/>
                  </a:cubicBezTo>
                  <a:cubicBezTo>
                    <a:pt x="28453" y="673091"/>
                    <a:pt x="0" y="704240"/>
                    <a:pt x="0" y="738197"/>
                  </a:cubicBezTo>
                  <a:lnTo>
                    <a:pt x="0" y="834484"/>
                  </a:lnTo>
                  <a:cubicBezTo>
                    <a:pt x="0" y="938714"/>
                    <a:pt x="256315" y="994962"/>
                    <a:pt x="497480" y="994962"/>
                  </a:cubicBezTo>
                  <a:cubicBezTo>
                    <a:pt x="738646" y="994962"/>
                    <a:pt x="994961" y="938714"/>
                    <a:pt x="994961" y="834484"/>
                  </a:cubicBezTo>
                  <a:lnTo>
                    <a:pt x="994961" y="706102"/>
                  </a:lnTo>
                  <a:lnTo>
                    <a:pt x="994961" y="690054"/>
                  </a:lnTo>
                  <a:lnTo>
                    <a:pt x="994961" y="0"/>
                  </a:lnTo>
                  <a:close/>
                  <a:moveTo>
                    <a:pt x="962865" y="32096"/>
                  </a:moveTo>
                  <a:lnTo>
                    <a:pt x="962865" y="674006"/>
                  </a:lnTo>
                  <a:lnTo>
                    <a:pt x="385146" y="674006"/>
                  </a:lnTo>
                  <a:lnTo>
                    <a:pt x="385146" y="592098"/>
                  </a:lnTo>
                  <a:cubicBezTo>
                    <a:pt x="405366" y="559971"/>
                    <a:pt x="417242" y="522098"/>
                    <a:pt x="417242" y="481433"/>
                  </a:cubicBezTo>
                  <a:cubicBezTo>
                    <a:pt x="417242" y="440768"/>
                    <a:pt x="405366" y="402895"/>
                    <a:pt x="385146" y="370768"/>
                  </a:cubicBezTo>
                  <a:lnTo>
                    <a:pt x="385146" y="32096"/>
                  </a:lnTo>
                  <a:close/>
                  <a:moveTo>
                    <a:pt x="32096" y="481433"/>
                  </a:moveTo>
                  <a:cubicBezTo>
                    <a:pt x="32096" y="384103"/>
                    <a:pt x="111291" y="304908"/>
                    <a:pt x="208621" y="304908"/>
                  </a:cubicBezTo>
                  <a:cubicBezTo>
                    <a:pt x="305950" y="304908"/>
                    <a:pt x="385146" y="384103"/>
                    <a:pt x="385146" y="481433"/>
                  </a:cubicBezTo>
                  <a:cubicBezTo>
                    <a:pt x="385146" y="578763"/>
                    <a:pt x="305950" y="657958"/>
                    <a:pt x="208621" y="657958"/>
                  </a:cubicBezTo>
                  <a:cubicBezTo>
                    <a:pt x="111291" y="657958"/>
                    <a:pt x="32096" y="578763"/>
                    <a:pt x="32096" y="481433"/>
                  </a:cubicBezTo>
                  <a:close/>
                  <a:moveTo>
                    <a:pt x="208621" y="690054"/>
                  </a:moveTo>
                  <a:cubicBezTo>
                    <a:pt x="264676" y="690054"/>
                    <a:pt x="315531" y="667715"/>
                    <a:pt x="353051" y="631624"/>
                  </a:cubicBezTo>
                  <a:lnTo>
                    <a:pt x="353051" y="706102"/>
                  </a:lnTo>
                  <a:lnTo>
                    <a:pt x="870687" y="706102"/>
                  </a:lnTo>
                  <a:cubicBezTo>
                    <a:pt x="814134" y="740524"/>
                    <a:pt x="677520" y="770293"/>
                    <a:pt x="497480" y="770293"/>
                  </a:cubicBezTo>
                  <a:cubicBezTo>
                    <a:pt x="252848" y="770293"/>
                    <a:pt x="101486" y="716019"/>
                    <a:pt x="96736" y="675964"/>
                  </a:cubicBezTo>
                  <a:cubicBezTo>
                    <a:pt x="102577" y="673172"/>
                    <a:pt x="108788" y="670444"/>
                    <a:pt x="115335" y="667764"/>
                  </a:cubicBezTo>
                  <a:cubicBezTo>
                    <a:pt x="143451" y="681902"/>
                    <a:pt x="175065" y="690054"/>
                    <a:pt x="208621" y="690054"/>
                  </a:cubicBezTo>
                  <a:close/>
                  <a:moveTo>
                    <a:pt x="32096" y="834484"/>
                  </a:moveTo>
                  <a:lnTo>
                    <a:pt x="32096" y="797943"/>
                  </a:lnTo>
                  <a:cubicBezTo>
                    <a:pt x="48320" y="811985"/>
                    <a:pt x="70129" y="824614"/>
                    <a:pt x="96287" y="835800"/>
                  </a:cubicBezTo>
                  <a:lnTo>
                    <a:pt x="96287" y="896910"/>
                  </a:lnTo>
                  <a:cubicBezTo>
                    <a:pt x="54996" y="877331"/>
                    <a:pt x="32096" y="855490"/>
                    <a:pt x="32096" y="834484"/>
                  </a:cubicBezTo>
                  <a:close/>
                  <a:moveTo>
                    <a:pt x="866579" y="847499"/>
                  </a:moveTo>
                  <a:lnTo>
                    <a:pt x="866579" y="910261"/>
                  </a:lnTo>
                  <a:cubicBezTo>
                    <a:pt x="839426" y="920291"/>
                    <a:pt x="807090" y="929422"/>
                    <a:pt x="770292" y="937173"/>
                  </a:cubicBezTo>
                  <a:lnTo>
                    <a:pt x="770292" y="873095"/>
                  </a:lnTo>
                  <a:cubicBezTo>
                    <a:pt x="805244" y="866002"/>
                    <a:pt x="837709" y="857448"/>
                    <a:pt x="866579" y="847499"/>
                  </a:cubicBezTo>
                  <a:close/>
                  <a:moveTo>
                    <a:pt x="738197" y="943352"/>
                  </a:moveTo>
                  <a:cubicBezTo>
                    <a:pt x="708412" y="948600"/>
                    <a:pt x="676268" y="952997"/>
                    <a:pt x="641910" y="956254"/>
                  </a:cubicBezTo>
                  <a:lnTo>
                    <a:pt x="641910" y="891774"/>
                  </a:lnTo>
                  <a:cubicBezTo>
                    <a:pt x="674952" y="888613"/>
                    <a:pt x="707289" y="884376"/>
                    <a:pt x="738197" y="879065"/>
                  </a:cubicBezTo>
                  <a:close/>
                  <a:moveTo>
                    <a:pt x="609815" y="958886"/>
                  </a:moveTo>
                  <a:cubicBezTo>
                    <a:pt x="579147" y="961085"/>
                    <a:pt x="547004" y="962417"/>
                    <a:pt x="513528" y="962754"/>
                  </a:cubicBezTo>
                  <a:lnTo>
                    <a:pt x="513528" y="898563"/>
                  </a:lnTo>
                  <a:cubicBezTo>
                    <a:pt x="545543" y="898226"/>
                    <a:pt x="577863" y="896862"/>
                    <a:pt x="609815" y="894519"/>
                  </a:cubicBezTo>
                  <a:close/>
                  <a:moveTo>
                    <a:pt x="481433" y="962738"/>
                  </a:moveTo>
                  <a:cubicBezTo>
                    <a:pt x="447957" y="962417"/>
                    <a:pt x="415813" y="961085"/>
                    <a:pt x="385146" y="958870"/>
                  </a:cubicBezTo>
                  <a:lnTo>
                    <a:pt x="385146" y="894631"/>
                  </a:lnTo>
                  <a:cubicBezTo>
                    <a:pt x="416985" y="896926"/>
                    <a:pt x="449289" y="898226"/>
                    <a:pt x="481433" y="898547"/>
                  </a:cubicBezTo>
                  <a:close/>
                  <a:moveTo>
                    <a:pt x="353051" y="956254"/>
                  </a:moveTo>
                  <a:cubicBezTo>
                    <a:pt x="318692" y="952997"/>
                    <a:pt x="286549" y="948600"/>
                    <a:pt x="256764" y="943352"/>
                  </a:cubicBezTo>
                  <a:lnTo>
                    <a:pt x="256764" y="879450"/>
                  </a:lnTo>
                  <a:cubicBezTo>
                    <a:pt x="287592" y="884681"/>
                    <a:pt x="319944" y="888838"/>
                    <a:pt x="353051" y="891935"/>
                  </a:cubicBezTo>
                  <a:close/>
                  <a:moveTo>
                    <a:pt x="224669" y="937173"/>
                  </a:moveTo>
                  <a:cubicBezTo>
                    <a:pt x="187871" y="929422"/>
                    <a:pt x="155535" y="920291"/>
                    <a:pt x="128382" y="910261"/>
                  </a:cubicBezTo>
                  <a:lnTo>
                    <a:pt x="128382" y="848076"/>
                  </a:lnTo>
                  <a:cubicBezTo>
                    <a:pt x="157188" y="857978"/>
                    <a:pt x="189684" y="866451"/>
                    <a:pt x="224669" y="873480"/>
                  </a:cubicBezTo>
                  <a:close/>
                  <a:moveTo>
                    <a:pt x="898674" y="896910"/>
                  </a:moveTo>
                  <a:lnTo>
                    <a:pt x="898674" y="835174"/>
                  </a:lnTo>
                  <a:cubicBezTo>
                    <a:pt x="924736" y="824021"/>
                    <a:pt x="946641" y="811471"/>
                    <a:pt x="962865" y="797526"/>
                  </a:cubicBezTo>
                  <a:lnTo>
                    <a:pt x="962865" y="834484"/>
                  </a:lnTo>
                  <a:cubicBezTo>
                    <a:pt x="962865" y="855490"/>
                    <a:pt x="939965" y="877331"/>
                    <a:pt x="898674" y="896910"/>
                  </a:cubicBezTo>
                  <a:close/>
                  <a:moveTo>
                    <a:pt x="962865" y="742402"/>
                  </a:moveTo>
                  <a:lnTo>
                    <a:pt x="962560" y="742354"/>
                  </a:lnTo>
                  <a:cubicBezTo>
                    <a:pt x="953734" y="802340"/>
                    <a:pt x="764723" y="866579"/>
                    <a:pt x="497480" y="866579"/>
                  </a:cubicBezTo>
                  <a:cubicBezTo>
                    <a:pt x="223224" y="866579"/>
                    <a:pt x="32096" y="798922"/>
                    <a:pt x="32096" y="738197"/>
                  </a:cubicBezTo>
                  <a:cubicBezTo>
                    <a:pt x="32096" y="723144"/>
                    <a:pt x="44693" y="707193"/>
                    <a:pt x="67786" y="691948"/>
                  </a:cubicBezTo>
                  <a:cubicBezTo>
                    <a:pt x="96431" y="764516"/>
                    <a:pt x="298023" y="802388"/>
                    <a:pt x="497480" y="802388"/>
                  </a:cubicBezTo>
                  <a:cubicBezTo>
                    <a:pt x="669175" y="802388"/>
                    <a:pt x="869387" y="772154"/>
                    <a:pt x="919103" y="706102"/>
                  </a:cubicBezTo>
                  <a:lnTo>
                    <a:pt x="962865" y="706102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xmlns="" id="{408DC8AA-5A3E-4608-B51B-27BB0004AAF8}"/>
                </a:ext>
              </a:extLst>
            </p:cNvPr>
            <p:cNvSpPr/>
            <p:nvPr/>
          </p:nvSpPr>
          <p:spPr>
            <a:xfrm>
              <a:off x="2679560" y="3701223"/>
              <a:ext cx="450636" cy="322255"/>
            </a:xfrm>
            <a:custGeom>
              <a:avLst/>
              <a:gdLst>
                <a:gd name="connsiteX0" fmla="*/ 171823 w 450636"/>
                <a:gd name="connsiteY0" fmla="*/ 127740 h 322255"/>
                <a:gd name="connsiteX1" fmla="*/ 0 w 450636"/>
                <a:gd name="connsiteY1" fmla="*/ 299564 h 322255"/>
                <a:gd name="connsiteX2" fmla="*/ 22692 w 450636"/>
                <a:gd name="connsiteY2" fmla="*/ 322255 h 322255"/>
                <a:gd name="connsiteX3" fmla="*/ 171823 w 450636"/>
                <a:gd name="connsiteY3" fmla="*/ 173123 h 322255"/>
                <a:gd name="connsiteX4" fmla="*/ 236014 w 450636"/>
                <a:gd name="connsiteY4" fmla="*/ 237314 h 322255"/>
                <a:gd name="connsiteX5" fmla="*/ 348349 w 450636"/>
                <a:gd name="connsiteY5" fmla="*/ 124980 h 322255"/>
                <a:gd name="connsiteX6" fmla="*/ 405190 w 450636"/>
                <a:gd name="connsiteY6" fmla="*/ 181821 h 322255"/>
                <a:gd name="connsiteX7" fmla="*/ 450637 w 450636"/>
                <a:gd name="connsiteY7" fmla="*/ 0 h 322255"/>
                <a:gd name="connsiteX8" fmla="*/ 268816 w 450636"/>
                <a:gd name="connsiteY8" fmla="*/ 45447 h 322255"/>
                <a:gd name="connsiteX9" fmla="*/ 325657 w 450636"/>
                <a:gd name="connsiteY9" fmla="*/ 102288 h 322255"/>
                <a:gd name="connsiteX10" fmla="*/ 236014 w 450636"/>
                <a:gd name="connsiteY10" fmla="*/ 191931 h 322255"/>
                <a:gd name="connsiteX11" fmla="*/ 406538 w 450636"/>
                <a:gd name="connsiteY11" fmla="*/ 44099 h 322255"/>
                <a:gd name="connsiteX12" fmla="*/ 387794 w 450636"/>
                <a:gd name="connsiteY12" fmla="*/ 119042 h 322255"/>
                <a:gd name="connsiteX13" fmla="*/ 331595 w 450636"/>
                <a:gd name="connsiteY13" fmla="*/ 62843 h 32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0636" h="322255">
                  <a:moveTo>
                    <a:pt x="171823" y="127740"/>
                  </a:moveTo>
                  <a:lnTo>
                    <a:pt x="0" y="299564"/>
                  </a:lnTo>
                  <a:lnTo>
                    <a:pt x="22692" y="322255"/>
                  </a:lnTo>
                  <a:lnTo>
                    <a:pt x="171823" y="173123"/>
                  </a:lnTo>
                  <a:lnTo>
                    <a:pt x="236014" y="237314"/>
                  </a:lnTo>
                  <a:lnTo>
                    <a:pt x="348349" y="124980"/>
                  </a:lnTo>
                  <a:lnTo>
                    <a:pt x="405190" y="181821"/>
                  </a:lnTo>
                  <a:lnTo>
                    <a:pt x="450637" y="0"/>
                  </a:lnTo>
                  <a:lnTo>
                    <a:pt x="268816" y="45447"/>
                  </a:lnTo>
                  <a:lnTo>
                    <a:pt x="325657" y="102288"/>
                  </a:lnTo>
                  <a:lnTo>
                    <a:pt x="236014" y="191931"/>
                  </a:lnTo>
                  <a:close/>
                  <a:moveTo>
                    <a:pt x="406538" y="44099"/>
                  </a:moveTo>
                  <a:lnTo>
                    <a:pt x="387794" y="119042"/>
                  </a:lnTo>
                  <a:lnTo>
                    <a:pt x="331595" y="62843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xmlns="" id="{6CAB598D-B146-40DD-B98D-A022E03F16CD}"/>
                </a:ext>
              </a:extLst>
            </p:cNvPr>
            <p:cNvSpPr/>
            <p:nvPr/>
          </p:nvSpPr>
          <p:spPr>
            <a:xfrm>
              <a:off x="2642762" y="3899799"/>
              <a:ext cx="481432" cy="385146"/>
            </a:xfrm>
            <a:custGeom>
              <a:avLst/>
              <a:gdLst>
                <a:gd name="connsiteX0" fmla="*/ 385146 w 481432"/>
                <a:gd name="connsiteY0" fmla="*/ 353051 h 385146"/>
                <a:gd name="connsiteX1" fmla="*/ 353051 w 481432"/>
                <a:gd name="connsiteY1" fmla="*/ 353051 h 385146"/>
                <a:gd name="connsiteX2" fmla="*/ 353051 w 481432"/>
                <a:gd name="connsiteY2" fmla="*/ 64191 h 385146"/>
                <a:gd name="connsiteX3" fmla="*/ 256764 w 481432"/>
                <a:gd name="connsiteY3" fmla="*/ 64191 h 385146"/>
                <a:gd name="connsiteX4" fmla="*/ 256764 w 481432"/>
                <a:gd name="connsiteY4" fmla="*/ 353051 h 385146"/>
                <a:gd name="connsiteX5" fmla="*/ 224669 w 481432"/>
                <a:gd name="connsiteY5" fmla="*/ 353051 h 385146"/>
                <a:gd name="connsiteX6" fmla="*/ 224669 w 481432"/>
                <a:gd name="connsiteY6" fmla="*/ 96287 h 385146"/>
                <a:gd name="connsiteX7" fmla="*/ 128382 w 481432"/>
                <a:gd name="connsiteY7" fmla="*/ 96287 h 385146"/>
                <a:gd name="connsiteX8" fmla="*/ 128382 w 481432"/>
                <a:gd name="connsiteY8" fmla="*/ 353051 h 385146"/>
                <a:gd name="connsiteX9" fmla="*/ 96287 w 481432"/>
                <a:gd name="connsiteY9" fmla="*/ 353051 h 385146"/>
                <a:gd name="connsiteX10" fmla="*/ 96287 w 481432"/>
                <a:gd name="connsiteY10" fmla="*/ 160478 h 385146"/>
                <a:gd name="connsiteX11" fmla="*/ 0 w 481432"/>
                <a:gd name="connsiteY11" fmla="*/ 160478 h 385146"/>
                <a:gd name="connsiteX12" fmla="*/ 0 w 481432"/>
                <a:gd name="connsiteY12" fmla="*/ 385146 h 385146"/>
                <a:gd name="connsiteX13" fmla="*/ 481433 w 481432"/>
                <a:gd name="connsiteY13" fmla="*/ 385146 h 385146"/>
                <a:gd name="connsiteX14" fmla="*/ 481433 w 481432"/>
                <a:gd name="connsiteY14" fmla="*/ 0 h 385146"/>
                <a:gd name="connsiteX15" fmla="*/ 385146 w 481432"/>
                <a:gd name="connsiteY15" fmla="*/ 0 h 385146"/>
                <a:gd name="connsiteX16" fmla="*/ 64191 w 481432"/>
                <a:gd name="connsiteY16" fmla="*/ 353051 h 385146"/>
                <a:gd name="connsiteX17" fmla="*/ 32096 w 481432"/>
                <a:gd name="connsiteY17" fmla="*/ 353051 h 385146"/>
                <a:gd name="connsiteX18" fmla="*/ 32096 w 481432"/>
                <a:gd name="connsiteY18" fmla="*/ 192573 h 385146"/>
                <a:gd name="connsiteX19" fmla="*/ 64191 w 481432"/>
                <a:gd name="connsiteY19" fmla="*/ 192573 h 385146"/>
                <a:gd name="connsiteX20" fmla="*/ 288860 w 481432"/>
                <a:gd name="connsiteY20" fmla="*/ 96287 h 385146"/>
                <a:gd name="connsiteX21" fmla="*/ 320955 w 481432"/>
                <a:gd name="connsiteY21" fmla="*/ 96287 h 385146"/>
                <a:gd name="connsiteX22" fmla="*/ 320955 w 481432"/>
                <a:gd name="connsiteY22" fmla="*/ 353051 h 385146"/>
                <a:gd name="connsiteX23" fmla="*/ 288860 w 481432"/>
                <a:gd name="connsiteY23" fmla="*/ 353051 h 385146"/>
                <a:gd name="connsiteX24" fmla="*/ 160478 w 481432"/>
                <a:gd name="connsiteY24" fmla="*/ 128382 h 385146"/>
                <a:gd name="connsiteX25" fmla="*/ 192573 w 481432"/>
                <a:gd name="connsiteY25" fmla="*/ 128382 h 385146"/>
                <a:gd name="connsiteX26" fmla="*/ 192573 w 481432"/>
                <a:gd name="connsiteY26" fmla="*/ 353051 h 385146"/>
                <a:gd name="connsiteX27" fmla="*/ 160478 w 481432"/>
                <a:gd name="connsiteY27" fmla="*/ 353051 h 385146"/>
                <a:gd name="connsiteX28" fmla="*/ 417242 w 481432"/>
                <a:gd name="connsiteY28" fmla="*/ 32096 h 385146"/>
                <a:gd name="connsiteX29" fmla="*/ 449337 w 481432"/>
                <a:gd name="connsiteY29" fmla="*/ 32096 h 385146"/>
                <a:gd name="connsiteX30" fmla="*/ 449337 w 481432"/>
                <a:gd name="connsiteY30" fmla="*/ 353051 h 385146"/>
                <a:gd name="connsiteX31" fmla="*/ 417242 w 481432"/>
                <a:gd name="connsiteY31" fmla="*/ 353051 h 385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81432" h="385146">
                  <a:moveTo>
                    <a:pt x="385146" y="353051"/>
                  </a:moveTo>
                  <a:lnTo>
                    <a:pt x="353051" y="353051"/>
                  </a:lnTo>
                  <a:lnTo>
                    <a:pt x="353051" y="64191"/>
                  </a:lnTo>
                  <a:lnTo>
                    <a:pt x="256764" y="64191"/>
                  </a:lnTo>
                  <a:lnTo>
                    <a:pt x="256764" y="353051"/>
                  </a:lnTo>
                  <a:lnTo>
                    <a:pt x="224669" y="353051"/>
                  </a:lnTo>
                  <a:lnTo>
                    <a:pt x="224669" y="96287"/>
                  </a:lnTo>
                  <a:lnTo>
                    <a:pt x="128382" y="96287"/>
                  </a:lnTo>
                  <a:lnTo>
                    <a:pt x="128382" y="353051"/>
                  </a:lnTo>
                  <a:lnTo>
                    <a:pt x="96287" y="353051"/>
                  </a:lnTo>
                  <a:lnTo>
                    <a:pt x="96287" y="160478"/>
                  </a:lnTo>
                  <a:lnTo>
                    <a:pt x="0" y="160478"/>
                  </a:lnTo>
                  <a:lnTo>
                    <a:pt x="0" y="385146"/>
                  </a:lnTo>
                  <a:lnTo>
                    <a:pt x="481433" y="385146"/>
                  </a:lnTo>
                  <a:lnTo>
                    <a:pt x="481433" y="0"/>
                  </a:lnTo>
                  <a:lnTo>
                    <a:pt x="385146" y="0"/>
                  </a:lnTo>
                  <a:close/>
                  <a:moveTo>
                    <a:pt x="64191" y="353051"/>
                  </a:moveTo>
                  <a:lnTo>
                    <a:pt x="32096" y="353051"/>
                  </a:lnTo>
                  <a:lnTo>
                    <a:pt x="32096" y="192573"/>
                  </a:lnTo>
                  <a:lnTo>
                    <a:pt x="64191" y="192573"/>
                  </a:lnTo>
                  <a:close/>
                  <a:moveTo>
                    <a:pt x="288860" y="96287"/>
                  </a:moveTo>
                  <a:lnTo>
                    <a:pt x="320955" y="96287"/>
                  </a:lnTo>
                  <a:lnTo>
                    <a:pt x="320955" y="353051"/>
                  </a:lnTo>
                  <a:lnTo>
                    <a:pt x="288860" y="353051"/>
                  </a:lnTo>
                  <a:close/>
                  <a:moveTo>
                    <a:pt x="160478" y="128382"/>
                  </a:moveTo>
                  <a:lnTo>
                    <a:pt x="192573" y="128382"/>
                  </a:lnTo>
                  <a:lnTo>
                    <a:pt x="192573" y="353051"/>
                  </a:lnTo>
                  <a:lnTo>
                    <a:pt x="160478" y="353051"/>
                  </a:lnTo>
                  <a:close/>
                  <a:moveTo>
                    <a:pt x="417242" y="32096"/>
                  </a:moveTo>
                  <a:lnTo>
                    <a:pt x="449337" y="32096"/>
                  </a:lnTo>
                  <a:lnTo>
                    <a:pt x="449337" y="353051"/>
                  </a:lnTo>
                  <a:lnTo>
                    <a:pt x="417242" y="353051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xmlns="" id="{8B742C62-E9D3-420D-AC71-CF138CE61517}"/>
                </a:ext>
              </a:extLst>
            </p:cNvPr>
            <p:cNvSpPr/>
            <p:nvPr/>
          </p:nvSpPr>
          <p:spPr>
            <a:xfrm>
              <a:off x="2610667" y="3707225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xmlns="" id="{C47C19C0-2A87-4D0D-B6D8-857775AFD36D}"/>
                </a:ext>
              </a:extLst>
            </p:cNvPr>
            <p:cNvSpPr/>
            <p:nvPr/>
          </p:nvSpPr>
          <p:spPr>
            <a:xfrm>
              <a:off x="2674858" y="3707225"/>
              <a:ext cx="224668" cy="32095"/>
            </a:xfrm>
            <a:custGeom>
              <a:avLst/>
              <a:gdLst>
                <a:gd name="connsiteX0" fmla="*/ 0 w 224668"/>
                <a:gd name="connsiteY0" fmla="*/ 0 h 32095"/>
                <a:gd name="connsiteX1" fmla="*/ 224669 w 224668"/>
                <a:gd name="connsiteY1" fmla="*/ 0 h 32095"/>
                <a:gd name="connsiteX2" fmla="*/ 224669 w 224668"/>
                <a:gd name="connsiteY2" fmla="*/ 32096 h 32095"/>
                <a:gd name="connsiteX3" fmla="*/ 0 w 224668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668" h="32095">
                  <a:moveTo>
                    <a:pt x="0" y="0"/>
                  </a:moveTo>
                  <a:lnTo>
                    <a:pt x="224669" y="0"/>
                  </a:lnTo>
                  <a:lnTo>
                    <a:pt x="224669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xmlns="" id="{34DDB4FB-4C07-48AE-8127-CC112373172F}"/>
                </a:ext>
              </a:extLst>
            </p:cNvPr>
            <p:cNvSpPr/>
            <p:nvPr/>
          </p:nvSpPr>
          <p:spPr>
            <a:xfrm>
              <a:off x="2610667" y="3771416"/>
              <a:ext cx="32095" cy="32095"/>
            </a:xfrm>
            <a:custGeom>
              <a:avLst/>
              <a:gdLst>
                <a:gd name="connsiteX0" fmla="*/ 0 w 32095"/>
                <a:gd name="connsiteY0" fmla="*/ 0 h 32095"/>
                <a:gd name="connsiteX1" fmla="*/ 32096 w 32095"/>
                <a:gd name="connsiteY1" fmla="*/ 0 h 32095"/>
                <a:gd name="connsiteX2" fmla="*/ 32096 w 32095"/>
                <a:gd name="connsiteY2" fmla="*/ 32096 h 32095"/>
                <a:gd name="connsiteX3" fmla="*/ 0 w 32095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095" h="32095">
                  <a:moveTo>
                    <a:pt x="0" y="0"/>
                  </a:moveTo>
                  <a:lnTo>
                    <a:pt x="32096" y="0"/>
                  </a:lnTo>
                  <a:lnTo>
                    <a:pt x="32096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xmlns="" id="{DFB40811-30D8-4E3B-8994-5A5340D93F86}"/>
                </a:ext>
              </a:extLst>
            </p:cNvPr>
            <p:cNvSpPr/>
            <p:nvPr/>
          </p:nvSpPr>
          <p:spPr>
            <a:xfrm>
              <a:off x="2674858" y="3771416"/>
              <a:ext cx="224668" cy="32095"/>
            </a:xfrm>
            <a:custGeom>
              <a:avLst/>
              <a:gdLst>
                <a:gd name="connsiteX0" fmla="*/ 0 w 224668"/>
                <a:gd name="connsiteY0" fmla="*/ 0 h 32095"/>
                <a:gd name="connsiteX1" fmla="*/ 224669 w 224668"/>
                <a:gd name="connsiteY1" fmla="*/ 0 h 32095"/>
                <a:gd name="connsiteX2" fmla="*/ 224669 w 224668"/>
                <a:gd name="connsiteY2" fmla="*/ 32096 h 32095"/>
                <a:gd name="connsiteX3" fmla="*/ 0 w 224668"/>
                <a:gd name="connsiteY3" fmla="*/ 32096 h 3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668" h="32095">
                  <a:moveTo>
                    <a:pt x="0" y="0"/>
                  </a:moveTo>
                  <a:lnTo>
                    <a:pt x="224669" y="0"/>
                  </a:lnTo>
                  <a:lnTo>
                    <a:pt x="224669" y="32096"/>
                  </a:lnTo>
                  <a:lnTo>
                    <a:pt x="0" y="32096"/>
                  </a:lnTo>
                  <a:close/>
                </a:path>
              </a:pathLst>
            </a:custGeom>
            <a:grpFill/>
            <a:ln w="15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69" name="文本框 168">
            <a:extLst>
              <a:ext uri="{FF2B5EF4-FFF2-40B4-BE49-F238E27FC236}">
                <a16:creationId xmlns:a16="http://schemas.microsoft.com/office/drawing/2014/main" xmlns="" id="{21539654-693C-4890-BDB4-C46F6F9D902F}"/>
              </a:ext>
            </a:extLst>
          </p:cNvPr>
          <p:cNvSpPr txBox="1"/>
          <p:nvPr/>
        </p:nvSpPr>
        <p:spPr>
          <a:xfrm>
            <a:off x="2016816" y="2746048"/>
            <a:ext cx="166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</a:p>
        </p:txBody>
      </p:sp>
      <p:sp>
        <p:nvSpPr>
          <p:cNvPr id="170" name="文本框 169">
            <a:extLst>
              <a:ext uri="{FF2B5EF4-FFF2-40B4-BE49-F238E27FC236}">
                <a16:creationId xmlns:a16="http://schemas.microsoft.com/office/drawing/2014/main" xmlns="" id="{FAD5905A-6A55-4461-A38E-4D6EE4CAFF7F}"/>
              </a:ext>
            </a:extLst>
          </p:cNvPr>
          <p:cNvSpPr txBox="1"/>
          <p:nvPr/>
        </p:nvSpPr>
        <p:spPr>
          <a:xfrm>
            <a:off x="1789618" y="3063229"/>
            <a:ext cx="2123476" cy="33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请输入你需要的文本</a:t>
            </a:r>
            <a:endParaRPr lang="en-US" altLang="zh-CN" sz="1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1" name="文本框 170">
            <a:extLst>
              <a:ext uri="{FF2B5EF4-FFF2-40B4-BE49-F238E27FC236}">
                <a16:creationId xmlns:a16="http://schemas.microsoft.com/office/drawing/2014/main" xmlns="" id="{D860E4EC-F9F1-455C-9239-B17BE10B02D5}"/>
              </a:ext>
            </a:extLst>
          </p:cNvPr>
          <p:cNvSpPr txBox="1"/>
          <p:nvPr/>
        </p:nvSpPr>
        <p:spPr>
          <a:xfrm>
            <a:off x="8492813" y="2746048"/>
            <a:ext cx="166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</a:p>
        </p:txBody>
      </p:sp>
      <p:sp>
        <p:nvSpPr>
          <p:cNvPr id="172" name="文本框 171">
            <a:extLst>
              <a:ext uri="{FF2B5EF4-FFF2-40B4-BE49-F238E27FC236}">
                <a16:creationId xmlns:a16="http://schemas.microsoft.com/office/drawing/2014/main" xmlns="" id="{E3C29876-D8EA-47FE-9B2B-5FAD7695B978}"/>
              </a:ext>
            </a:extLst>
          </p:cNvPr>
          <p:cNvSpPr txBox="1"/>
          <p:nvPr/>
        </p:nvSpPr>
        <p:spPr>
          <a:xfrm>
            <a:off x="8265615" y="3063229"/>
            <a:ext cx="2123476" cy="33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请输入你需要的文本</a:t>
            </a:r>
            <a:endParaRPr lang="en-US" altLang="zh-CN" sz="1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3" name="文本框 172">
            <a:extLst>
              <a:ext uri="{FF2B5EF4-FFF2-40B4-BE49-F238E27FC236}">
                <a16:creationId xmlns:a16="http://schemas.microsoft.com/office/drawing/2014/main" xmlns="" id="{739C4BE2-E17C-4380-A660-2561804C4137}"/>
              </a:ext>
            </a:extLst>
          </p:cNvPr>
          <p:cNvSpPr txBox="1"/>
          <p:nvPr/>
        </p:nvSpPr>
        <p:spPr>
          <a:xfrm>
            <a:off x="2016816" y="5180181"/>
            <a:ext cx="166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</a:p>
        </p:txBody>
      </p:sp>
      <p:sp>
        <p:nvSpPr>
          <p:cNvPr id="174" name="文本框 173">
            <a:extLst>
              <a:ext uri="{FF2B5EF4-FFF2-40B4-BE49-F238E27FC236}">
                <a16:creationId xmlns:a16="http://schemas.microsoft.com/office/drawing/2014/main" xmlns="" id="{38026C80-6296-4BBD-840D-5E090ED98F1A}"/>
              </a:ext>
            </a:extLst>
          </p:cNvPr>
          <p:cNvSpPr txBox="1"/>
          <p:nvPr/>
        </p:nvSpPr>
        <p:spPr>
          <a:xfrm>
            <a:off x="1789618" y="5497362"/>
            <a:ext cx="2123476" cy="33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请输入你需要的文本</a:t>
            </a:r>
            <a:endParaRPr lang="en-US" altLang="zh-CN" sz="1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5" name="文本框 174">
            <a:extLst>
              <a:ext uri="{FF2B5EF4-FFF2-40B4-BE49-F238E27FC236}">
                <a16:creationId xmlns:a16="http://schemas.microsoft.com/office/drawing/2014/main" xmlns="" id="{1CE85BFC-59D3-4BA6-AD9C-9AE708DC846D}"/>
              </a:ext>
            </a:extLst>
          </p:cNvPr>
          <p:cNvSpPr txBox="1"/>
          <p:nvPr/>
        </p:nvSpPr>
        <p:spPr>
          <a:xfrm>
            <a:off x="8492813" y="5180181"/>
            <a:ext cx="166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</a:p>
        </p:txBody>
      </p:sp>
      <p:sp>
        <p:nvSpPr>
          <p:cNvPr id="176" name="文本框 175">
            <a:extLst>
              <a:ext uri="{FF2B5EF4-FFF2-40B4-BE49-F238E27FC236}">
                <a16:creationId xmlns:a16="http://schemas.microsoft.com/office/drawing/2014/main" xmlns="" id="{AB0C13EC-C8C0-4F41-BD74-4237FC47CB97}"/>
              </a:ext>
            </a:extLst>
          </p:cNvPr>
          <p:cNvSpPr txBox="1"/>
          <p:nvPr/>
        </p:nvSpPr>
        <p:spPr>
          <a:xfrm>
            <a:off x="8265615" y="5497362"/>
            <a:ext cx="2123476" cy="33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请输入你需要的文本</a:t>
            </a:r>
            <a:endParaRPr lang="en-US" altLang="zh-CN" sz="1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7" name="文本框 176">
            <a:extLst>
              <a:ext uri="{FF2B5EF4-FFF2-40B4-BE49-F238E27FC236}">
                <a16:creationId xmlns:a16="http://schemas.microsoft.com/office/drawing/2014/main" xmlns="" id="{09E6917C-800A-4BB4-BEA9-2E366BE9BF6E}"/>
              </a:ext>
            </a:extLst>
          </p:cNvPr>
          <p:cNvSpPr txBox="1"/>
          <p:nvPr/>
        </p:nvSpPr>
        <p:spPr>
          <a:xfrm>
            <a:off x="5268755" y="4001235"/>
            <a:ext cx="166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</a:p>
        </p:txBody>
      </p:sp>
      <p:sp>
        <p:nvSpPr>
          <p:cNvPr id="178" name="文本框 177">
            <a:extLst>
              <a:ext uri="{FF2B5EF4-FFF2-40B4-BE49-F238E27FC236}">
                <a16:creationId xmlns:a16="http://schemas.microsoft.com/office/drawing/2014/main" xmlns="" id="{C4620B01-0506-4974-9921-00CFD7179F14}"/>
              </a:ext>
            </a:extLst>
          </p:cNvPr>
          <p:cNvSpPr txBox="1"/>
          <p:nvPr/>
        </p:nvSpPr>
        <p:spPr>
          <a:xfrm>
            <a:off x="5041557" y="4318416"/>
            <a:ext cx="2123476" cy="33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请输入你需要的文本</a:t>
            </a:r>
            <a:endParaRPr lang="en-US" altLang="zh-CN" sz="1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91" name="直接连接符 190">
            <a:extLst>
              <a:ext uri="{FF2B5EF4-FFF2-40B4-BE49-F238E27FC236}">
                <a16:creationId xmlns:a16="http://schemas.microsoft.com/office/drawing/2014/main" xmlns="" id="{FE87D45E-B717-4EE5-AC6A-564BD1586DF7}"/>
              </a:ext>
            </a:extLst>
          </p:cNvPr>
          <p:cNvCxnSpPr>
            <a:cxnSpLocks/>
          </p:cNvCxnSpPr>
          <p:nvPr/>
        </p:nvCxnSpPr>
        <p:spPr>
          <a:xfrm flipV="1">
            <a:off x="4333337" y="4911271"/>
            <a:ext cx="436188" cy="1058238"/>
          </a:xfrm>
          <a:prstGeom prst="line">
            <a:avLst/>
          </a:prstGeom>
          <a:ln>
            <a:gradFill>
              <a:gsLst>
                <a:gs pos="50400">
                  <a:srgbClr val="F9FFFF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>
            <a:extLst>
              <a:ext uri="{FF2B5EF4-FFF2-40B4-BE49-F238E27FC236}">
                <a16:creationId xmlns:a16="http://schemas.microsoft.com/office/drawing/2014/main" xmlns="" id="{D45632B9-C54E-4C90-A84C-9C12AA3828B3}"/>
              </a:ext>
            </a:extLst>
          </p:cNvPr>
          <p:cNvCxnSpPr>
            <a:cxnSpLocks/>
          </p:cNvCxnSpPr>
          <p:nvPr/>
        </p:nvCxnSpPr>
        <p:spPr>
          <a:xfrm flipH="1" flipV="1">
            <a:off x="7462667" y="4911271"/>
            <a:ext cx="436188" cy="1058238"/>
          </a:xfrm>
          <a:prstGeom prst="line">
            <a:avLst/>
          </a:prstGeom>
          <a:ln>
            <a:gradFill>
              <a:gsLst>
                <a:gs pos="50400">
                  <a:srgbClr val="F9FFFF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直接连接符 196">
            <a:extLst>
              <a:ext uri="{FF2B5EF4-FFF2-40B4-BE49-F238E27FC236}">
                <a16:creationId xmlns:a16="http://schemas.microsoft.com/office/drawing/2014/main" xmlns="" id="{B565620F-7B4F-43B2-9CC3-A4958DC2B287}"/>
              </a:ext>
            </a:extLst>
          </p:cNvPr>
          <p:cNvCxnSpPr>
            <a:cxnSpLocks/>
          </p:cNvCxnSpPr>
          <p:nvPr/>
        </p:nvCxnSpPr>
        <p:spPr>
          <a:xfrm>
            <a:off x="4333337" y="1888394"/>
            <a:ext cx="436188" cy="1058238"/>
          </a:xfrm>
          <a:prstGeom prst="line">
            <a:avLst/>
          </a:prstGeom>
          <a:ln>
            <a:gradFill>
              <a:gsLst>
                <a:gs pos="50400">
                  <a:srgbClr val="F9FFFF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接连接符 197">
            <a:extLst>
              <a:ext uri="{FF2B5EF4-FFF2-40B4-BE49-F238E27FC236}">
                <a16:creationId xmlns:a16="http://schemas.microsoft.com/office/drawing/2014/main" xmlns="" id="{55131CD0-B804-499C-A616-04FE98C2BCF4}"/>
              </a:ext>
            </a:extLst>
          </p:cNvPr>
          <p:cNvCxnSpPr>
            <a:cxnSpLocks/>
          </p:cNvCxnSpPr>
          <p:nvPr/>
        </p:nvCxnSpPr>
        <p:spPr>
          <a:xfrm flipH="1">
            <a:off x="7462667" y="1888394"/>
            <a:ext cx="436188" cy="1058238"/>
          </a:xfrm>
          <a:prstGeom prst="line">
            <a:avLst/>
          </a:prstGeom>
          <a:ln>
            <a:gradFill>
              <a:gsLst>
                <a:gs pos="50400">
                  <a:srgbClr val="F9FFFF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6" name="组合 185">
            <a:extLst>
              <a:ext uri="{FF2B5EF4-FFF2-40B4-BE49-F238E27FC236}">
                <a16:creationId xmlns:a16="http://schemas.microsoft.com/office/drawing/2014/main" xmlns="" id="{3F72C47B-B640-4C60-8AF0-9219D0913D22}"/>
              </a:ext>
            </a:extLst>
          </p:cNvPr>
          <p:cNvGrpSpPr/>
          <p:nvPr/>
        </p:nvGrpSpPr>
        <p:grpSpPr>
          <a:xfrm>
            <a:off x="2989048" y="384154"/>
            <a:ext cx="6211460" cy="1091247"/>
            <a:chOff x="2989048" y="384154"/>
            <a:chExt cx="6211460" cy="1091247"/>
          </a:xfrm>
        </p:grpSpPr>
        <p:sp>
          <p:nvSpPr>
            <p:cNvPr id="187" name="文本框 186">
              <a:extLst>
                <a:ext uri="{FF2B5EF4-FFF2-40B4-BE49-F238E27FC236}">
                  <a16:creationId xmlns:a16="http://schemas.microsoft.com/office/drawing/2014/main" xmlns="" id="{6B88F243-4A58-4457-9D25-0F166C25AC50}"/>
                </a:ext>
              </a:extLst>
            </p:cNvPr>
            <p:cNvSpPr txBox="1"/>
            <p:nvPr/>
          </p:nvSpPr>
          <p:spPr>
            <a:xfrm>
              <a:off x="4599008" y="384154"/>
              <a:ext cx="29806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>
                  <a:gradFill>
                    <a:gsLst>
                      <a:gs pos="4100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产品与服务</a:t>
              </a:r>
            </a:p>
          </p:txBody>
        </p:sp>
        <p:sp>
          <p:nvSpPr>
            <p:cNvPr id="188" name="文本框 187">
              <a:extLst>
                <a:ext uri="{FF2B5EF4-FFF2-40B4-BE49-F238E27FC236}">
                  <a16:creationId xmlns:a16="http://schemas.microsoft.com/office/drawing/2014/main" xmlns="" id="{34D85303-AE9F-4C45-9A8C-53E538B245B9}"/>
                </a:ext>
              </a:extLst>
            </p:cNvPr>
            <p:cNvSpPr txBox="1"/>
            <p:nvPr/>
          </p:nvSpPr>
          <p:spPr>
            <a:xfrm>
              <a:off x="4979505" y="1198402"/>
              <a:ext cx="22329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PRODUCTS AND SERVICES</a:t>
              </a:r>
            </a:p>
          </p:txBody>
        </p:sp>
        <p:grpSp>
          <p:nvGrpSpPr>
            <p:cNvPr id="189" name="PA-组合 46">
              <a:extLst>
                <a:ext uri="{FF2B5EF4-FFF2-40B4-BE49-F238E27FC236}">
                  <a16:creationId xmlns:a16="http://schemas.microsoft.com/office/drawing/2014/main" xmlns="" id="{010AA61B-82FF-459D-9372-CA334EC6F386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7446286" y="836908"/>
              <a:ext cx="1754222" cy="150645"/>
              <a:chOff x="8482277" y="995021"/>
              <a:chExt cx="1754222" cy="150645"/>
            </a:xfrm>
          </p:grpSpPr>
          <p:cxnSp>
            <p:nvCxnSpPr>
              <p:cNvPr id="202" name="PA-直接连接符 47">
                <a:extLst>
                  <a:ext uri="{FF2B5EF4-FFF2-40B4-BE49-F238E27FC236}">
                    <a16:creationId xmlns:a16="http://schemas.microsoft.com/office/drawing/2014/main" xmlns="" id="{6EC0B826-A080-45A8-81A1-AE76CD610CB9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PA-直接连接符 48">
                <a:extLst>
                  <a:ext uri="{FF2B5EF4-FFF2-40B4-BE49-F238E27FC236}">
                    <a16:creationId xmlns:a16="http://schemas.microsoft.com/office/drawing/2014/main" xmlns="" id="{5B9A2728-E84D-48C6-ADB7-04E0710AE875}"/>
                  </a:ext>
                </a:extLst>
              </p:cNvPr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PA-直接连接符 49">
                <a:extLst>
                  <a:ext uri="{FF2B5EF4-FFF2-40B4-BE49-F238E27FC236}">
                    <a16:creationId xmlns:a16="http://schemas.microsoft.com/office/drawing/2014/main" xmlns="" id="{4D82EB8E-EB1B-4CBB-BA2E-5F089660650C}"/>
                  </a:ext>
                </a:extLst>
              </p:cNvPr>
              <p:cNvCxnSpPr>
                <a:cxnSpLocks/>
              </p:cNvCxnSpPr>
              <p:nvPr>
                <p:custDataLst>
                  <p:tags r:id="rId12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5" name="PA-梯形 87">
                <a:extLst>
                  <a:ext uri="{FF2B5EF4-FFF2-40B4-BE49-F238E27FC236}">
                    <a16:creationId xmlns:a16="http://schemas.microsoft.com/office/drawing/2014/main" xmlns="" id="{FB358E3D-455A-4140-8C17-3AFDC4A0F507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PA-梯形 51">
                <a:extLst>
                  <a:ext uri="{FF2B5EF4-FFF2-40B4-BE49-F238E27FC236}">
                    <a16:creationId xmlns:a16="http://schemas.microsoft.com/office/drawing/2014/main" xmlns="" id="{C9F538C0-C832-47B7-9832-AF9F8318A962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7" name="PA-矩形 52">
                <a:extLst>
                  <a:ext uri="{FF2B5EF4-FFF2-40B4-BE49-F238E27FC236}">
                    <a16:creationId xmlns:a16="http://schemas.microsoft.com/office/drawing/2014/main" xmlns="" id="{B560357E-1C62-4AAB-B517-649C09626700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8" name="PA-矩形 53">
                <a:extLst>
                  <a:ext uri="{FF2B5EF4-FFF2-40B4-BE49-F238E27FC236}">
                    <a16:creationId xmlns:a16="http://schemas.microsoft.com/office/drawing/2014/main" xmlns="" id="{5FB815E2-D8F1-4368-BF84-0F47E0CBAF0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0" name="PA-组合 60">
              <a:extLst>
                <a:ext uri="{FF2B5EF4-FFF2-40B4-BE49-F238E27FC236}">
                  <a16:creationId xmlns:a16="http://schemas.microsoft.com/office/drawing/2014/main" xmlns="" id="{36079085-1D5F-4D26-BABB-DF9134C30D0E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 flipH="1">
              <a:off x="2989048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92" name="PA-直接连接符 69">
                <a:extLst>
                  <a:ext uri="{FF2B5EF4-FFF2-40B4-BE49-F238E27FC236}">
                    <a16:creationId xmlns:a16="http://schemas.microsoft.com/office/drawing/2014/main" xmlns="" id="{B91BA493-DEDD-4B76-B829-91DC5E930FC5}"/>
                  </a:ext>
                </a:extLst>
              </p:cNvPr>
              <p:cNvCxnSpPr>
                <a:cxnSpLocks/>
              </p:cNvCxnSpPr>
              <p:nvPr>
                <p:custDataLst>
                  <p:tags r:id="rId3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PA-直接连接符 70">
                <a:extLst>
                  <a:ext uri="{FF2B5EF4-FFF2-40B4-BE49-F238E27FC236}">
                    <a16:creationId xmlns:a16="http://schemas.microsoft.com/office/drawing/2014/main" xmlns="" id="{FCA48117-35AF-4B3A-8C8D-9154EFEE0576}"/>
                  </a:ext>
                </a:extLst>
              </p:cNvPr>
              <p:cNvCxnSpPr>
                <a:cxnSpLocks/>
              </p:cNvCxnSpPr>
              <p:nvPr>
                <p:custDataLst>
                  <p:tags r:id="rId4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PA-直接连接符 75">
                <a:extLst>
                  <a:ext uri="{FF2B5EF4-FFF2-40B4-BE49-F238E27FC236}">
                    <a16:creationId xmlns:a16="http://schemas.microsoft.com/office/drawing/2014/main" xmlns="" id="{58F27FBE-A746-422E-8914-31D77BD75E62}"/>
                  </a:ext>
                </a:extLst>
              </p:cNvPr>
              <p:cNvCxnSpPr>
                <a:cxnSpLocks/>
              </p:cNvCxnSpPr>
              <p:nvPr>
                <p:custDataLst>
                  <p:tags r:id="rId5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6" name="PA-梯形 87">
                <a:extLst>
                  <a:ext uri="{FF2B5EF4-FFF2-40B4-BE49-F238E27FC236}">
                    <a16:creationId xmlns:a16="http://schemas.microsoft.com/office/drawing/2014/main" xmlns="" id="{8EC6AE8E-3FE0-4C1D-8FA3-06DAE29FADE2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PA-梯形 77">
                <a:extLst>
                  <a:ext uri="{FF2B5EF4-FFF2-40B4-BE49-F238E27FC236}">
                    <a16:creationId xmlns:a16="http://schemas.microsoft.com/office/drawing/2014/main" xmlns="" id="{DCDC2945-5EE2-49F1-A319-543C8B8491BD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PA-矩形 78">
                <a:extLst>
                  <a:ext uri="{FF2B5EF4-FFF2-40B4-BE49-F238E27FC236}">
                    <a16:creationId xmlns:a16="http://schemas.microsoft.com/office/drawing/2014/main" xmlns="" id="{D7E5A542-2B53-4BBC-B54A-4D23EAF12EE4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1" name="PA-矩形 79">
                <a:extLst>
                  <a:ext uri="{FF2B5EF4-FFF2-40B4-BE49-F238E27FC236}">
                    <a16:creationId xmlns:a16="http://schemas.microsoft.com/office/drawing/2014/main" xmlns="" id="{A8D9804F-93E8-4E83-A26B-F09D236A4B30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112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椭圆 59">
            <a:extLst>
              <a:ext uri="{FF2B5EF4-FFF2-40B4-BE49-F238E27FC236}">
                <a16:creationId xmlns:a16="http://schemas.microsoft.com/office/drawing/2014/main" xmlns="" id="{3060CCFE-BA6E-4C65-8E52-B40C1A3CFE6F}"/>
              </a:ext>
            </a:extLst>
          </p:cNvPr>
          <p:cNvSpPr/>
          <p:nvPr/>
        </p:nvSpPr>
        <p:spPr>
          <a:xfrm rot="20384613">
            <a:off x="8554141" y="1256960"/>
            <a:ext cx="898135" cy="898135"/>
          </a:xfrm>
          <a:prstGeom prst="ellipse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hnschrift Light"/>
              <a:ea typeface="微软雅黑 Light"/>
              <a:cs typeface="+mn-cs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E08793D4-8C10-4AB6-B1DB-AE5BB7DCA74F}"/>
              </a:ext>
            </a:extLst>
          </p:cNvPr>
          <p:cNvSpPr txBox="1"/>
          <p:nvPr/>
        </p:nvSpPr>
        <p:spPr>
          <a:xfrm>
            <a:off x="3188797" y="1224052"/>
            <a:ext cx="581441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500" b="0" i="0" u="none" strike="noStrike" kern="1200" cap="none" spc="0" normalizeH="0" baseline="0" noProof="0">
                <a:ln>
                  <a:gradFill>
                    <a:gsLst>
                      <a:gs pos="22000">
                        <a:srgbClr val="04FEFF">
                          <a:lumMod val="5000"/>
                          <a:lumOff val="95000"/>
                        </a:srgbClr>
                      </a:gs>
                      <a:gs pos="60000">
                        <a:srgbClr val="FFFFFF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effectLst>
                  <a:outerShdw blurRad="63500" sx="102000" sy="102000" algn="ctr" rotWithShape="0">
                    <a:prstClr val="black">
                      <a:alpha val="18000"/>
                    </a:prst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THANKS</a:t>
            </a:r>
            <a:endParaRPr kumimoji="0" lang="zh-CN" altLang="en-US" sz="11500" b="0" i="0" u="none" strike="noStrike" kern="1200" cap="none" spc="0" normalizeH="0" baseline="0" noProof="0">
              <a:ln>
                <a:gradFill>
                  <a:gsLst>
                    <a:gs pos="22000">
                      <a:srgbClr val="04FEFF">
                        <a:lumMod val="5000"/>
                        <a:lumOff val="95000"/>
                      </a:srgbClr>
                    </a:gs>
                    <a:gs pos="60000">
                      <a:srgbClr val="FFFFFF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  <a:effectLst>
                <a:outerShdw blurRad="63500" sx="102000" sy="102000" algn="ctr" rotWithShape="0">
                  <a:prstClr val="black">
                    <a:alpha val="18000"/>
                  </a:prst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3228A084-41E1-44B8-895C-0DE1F4816635}"/>
              </a:ext>
            </a:extLst>
          </p:cNvPr>
          <p:cNvSpPr txBox="1"/>
          <p:nvPr/>
        </p:nvSpPr>
        <p:spPr>
          <a:xfrm>
            <a:off x="3188797" y="1318847"/>
            <a:ext cx="581441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5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04FEFF"/>
                    </a:gs>
                  </a:gsLst>
                  <a:lin ang="5400000" scaled="1"/>
                </a:gradFill>
                <a:effectLst>
                  <a:outerShdw blurRad="63500" sx="102000" sy="102000" algn="ctr" rotWithShape="0">
                    <a:prstClr val="black">
                      <a:alpha val="18000"/>
                    </a:prstClr>
                  </a:outerShdw>
                </a:effectLst>
                <a:uLnTx/>
                <a:uFillTx/>
                <a:latin typeface="字体圈欣意冠黑体" panose="00000500000000000000" pitchFamily="2" charset="-122"/>
                <a:ea typeface="字体圈欣意冠黑体" panose="00000500000000000000" pitchFamily="2" charset="-122"/>
                <a:cs typeface="+mn-cs"/>
              </a:rPr>
              <a:t>THANKS</a:t>
            </a:r>
            <a:endParaRPr kumimoji="0" lang="zh-CN" altLang="en-US" sz="1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63500" sx="102000" sy="102000" algn="ctr" rotWithShape="0">
                  <a:prstClr val="black">
                    <a:alpha val="18000"/>
                  </a:prstClr>
                </a:outerShdw>
              </a:effectLst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4F4FD59C-F823-42E3-8086-2F473D26B5EB}"/>
              </a:ext>
            </a:extLst>
          </p:cNvPr>
          <p:cNvSpPr txBox="1"/>
          <p:nvPr/>
        </p:nvSpPr>
        <p:spPr>
          <a:xfrm>
            <a:off x="4533900" y="37719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</a:rPr>
              <a:t>微信公众号：向天歌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851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D9D9DFB9-D57E-46FD-B8ED-A1CB95E1E3FE}"/>
              </a:ext>
            </a:extLst>
          </p:cNvPr>
          <p:cNvSpPr/>
          <p:nvPr/>
        </p:nvSpPr>
        <p:spPr>
          <a:xfrm>
            <a:off x="0" y="0"/>
            <a:ext cx="824948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algn="l" rotWithShape="0">
              <a:schemeClr val="tx1">
                <a:lumMod val="75000"/>
                <a:lumOff val="25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xmlns="" id="{0263C066-5AAD-48A5-AA28-E1EE6ABD2C14}"/>
              </a:ext>
            </a:extLst>
          </p:cNvPr>
          <p:cNvGrpSpPr/>
          <p:nvPr/>
        </p:nvGrpSpPr>
        <p:grpSpPr>
          <a:xfrm>
            <a:off x="358552" y="6174934"/>
            <a:ext cx="86806" cy="366174"/>
            <a:chOff x="369071" y="5889184"/>
            <a:chExt cx="86806" cy="366174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xmlns="" id="{78E65BA5-07E7-477B-83B6-4702857C569E}"/>
                </a:ext>
              </a:extLst>
            </p:cNvPr>
            <p:cNvSpPr/>
            <p:nvPr/>
          </p:nvSpPr>
          <p:spPr>
            <a:xfrm flipV="1">
              <a:off x="369071" y="6168552"/>
              <a:ext cx="86806" cy="86806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xmlns="" id="{B17A10FA-45C0-49B1-9E34-87402F784E47}"/>
                </a:ext>
              </a:extLst>
            </p:cNvPr>
            <p:cNvSpPr/>
            <p:nvPr/>
          </p:nvSpPr>
          <p:spPr>
            <a:xfrm flipV="1">
              <a:off x="369071" y="6028868"/>
              <a:ext cx="86806" cy="86806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xmlns="" id="{1F8ED56E-96E8-4FEB-BCEB-BC19A32B9797}"/>
                </a:ext>
              </a:extLst>
            </p:cNvPr>
            <p:cNvSpPr/>
            <p:nvPr/>
          </p:nvSpPr>
          <p:spPr>
            <a:xfrm flipV="1">
              <a:off x="369071" y="5889184"/>
              <a:ext cx="86806" cy="86806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87ACACA2-EDE4-4901-AB4C-038EDB9DBDAD}"/>
              </a:ext>
            </a:extLst>
          </p:cNvPr>
          <p:cNvSpPr txBox="1"/>
          <p:nvPr/>
        </p:nvSpPr>
        <p:spPr>
          <a:xfrm>
            <a:off x="263456" y="323207"/>
            <a:ext cx="276999" cy="537853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7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PPT</a:t>
            </a:r>
            <a:endParaRPr kumimoji="0" lang="zh-CN" altLang="en-US" sz="1800" b="1" i="0" u="none" strike="noStrike" kern="1200" cap="none" spc="7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xmlns="" id="{F1EA1EE0-BD05-42F7-B36F-F134537561D5}"/>
              </a:ext>
            </a:extLst>
          </p:cNvPr>
          <p:cNvCxnSpPr>
            <a:cxnSpLocks/>
          </p:cNvCxnSpPr>
          <p:nvPr/>
        </p:nvCxnSpPr>
        <p:spPr>
          <a:xfrm flipH="1">
            <a:off x="395794" y="1714500"/>
            <a:ext cx="13676" cy="43690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xmlns="" id="{60FAEEE5-0912-4266-8A60-A3AF82837EAF}"/>
              </a:ext>
            </a:extLst>
          </p:cNvPr>
          <p:cNvSpPr/>
          <p:nvPr/>
        </p:nvSpPr>
        <p:spPr>
          <a:xfrm>
            <a:off x="262652" y="884731"/>
            <a:ext cx="278606" cy="795003"/>
          </a:xfrm>
          <a:prstGeom prst="roundRect">
            <a:avLst>
              <a:gd name="adj" fmla="val 10864"/>
            </a:avLst>
          </a:prstGeom>
          <a:solidFill>
            <a:srgbClr val="04FEFF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BB8944A3-319A-4D1F-8B92-654DFC186273}"/>
              </a:ext>
            </a:extLst>
          </p:cNvPr>
          <p:cNvSpPr txBox="1"/>
          <p:nvPr/>
        </p:nvSpPr>
        <p:spPr>
          <a:xfrm>
            <a:off x="309622" y="929018"/>
            <a:ext cx="184666" cy="725116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7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使用手册</a:t>
            </a:r>
            <a:endParaRPr kumimoji="0" lang="zh-CN" altLang="en-US" sz="1200" b="0" i="0" u="none" strike="noStrike" kern="1200" cap="none" spc="7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  <a:sym typeface="微软雅黑 Light" panose="020B0502040204020203" pitchFamily="34" charset="-122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xmlns="" id="{77D12698-3A87-4DC8-B2E8-DA75F92CD6BB}"/>
              </a:ext>
            </a:extLst>
          </p:cNvPr>
          <p:cNvSpPr/>
          <p:nvPr/>
        </p:nvSpPr>
        <p:spPr>
          <a:xfrm>
            <a:off x="2110987" y="1696236"/>
            <a:ext cx="1655748" cy="53793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5" name="文本框 34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<a:extLst>
              <a:ext uri="{FF2B5EF4-FFF2-40B4-BE49-F238E27FC236}">
                <a16:creationId xmlns:a16="http://schemas.microsoft.com/office/drawing/2014/main" xmlns="" id="{844EC804-7797-4E88-A3BF-3FC555E42D7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112587" y="2787351"/>
            <a:ext cx="1628701" cy="401176"/>
          </a:xfrm>
          <a:custGeom>
            <a:avLst/>
            <a:gdLst/>
            <a:ahLst/>
            <a:cxnLst/>
            <a:rect l="l" t="t" r="r" b="b"/>
            <a:pathLst>
              <a:path w="1628701" h="401176">
                <a:moveTo>
                  <a:pt x="1397115" y="313581"/>
                </a:moveTo>
                <a:cubicBezTo>
                  <a:pt x="1409647" y="339179"/>
                  <a:pt x="1419780" y="361445"/>
                  <a:pt x="1427513" y="380377"/>
                </a:cubicBezTo>
                <a:lnTo>
                  <a:pt x="1376716" y="397176"/>
                </a:lnTo>
                <a:cubicBezTo>
                  <a:pt x="1368183" y="374244"/>
                  <a:pt x="1358984" y="352112"/>
                  <a:pt x="1349118" y="330780"/>
                </a:cubicBezTo>
                <a:close/>
                <a:moveTo>
                  <a:pt x="1491109" y="311581"/>
                </a:moveTo>
                <a:cubicBezTo>
                  <a:pt x="1504708" y="333446"/>
                  <a:pt x="1516174" y="354778"/>
                  <a:pt x="1525507" y="375577"/>
                </a:cubicBezTo>
                <a:lnTo>
                  <a:pt x="1475110" y="395576"/>
                </a:lnTo>
                <a:cubicBezTo>
                  <a:pt x="1465244" y="372644"/>
                  <a:pt x="1454578" y="350779"/>
                  <a:pt x="1443112" y="329980"/>
                </a:cubicBezTo>
                <a:close/>
                <a:moveTo>
                  <a:pt x="1045936" y="281583"/>
                </a:moveTo>
                <a:lnTo>
                  <a:pt x="1045936" y="327980"/>
                </a:lnTo>
                <a:lnTo>
                  <a:pt x="1101133" y="327980"/>
                </a:lnTo>
                <a:lnTo>
                  <a:pt x="1101133" y="281583"/>
                </a:lnTo>
                <a:close/>
                <a:moveTo>
                  <a:pt x="1045936" y="196388"/>
                </a:moveTo>
                <a:lnTo>
                  <a:pt x="1045936" y="240385"/>
                </a:lnTo>
                <a:lnTo>
                  <a:pt x="1101133" y="240385"/>
                </a:lnTo>
                <a:lnTo>
                  <a:pt x="1101133" y="196388"/>
                </a:lnTo>
                <a:close/>
                <a:moveTo>
                  <a:pt x="113993" y="171190"/>
                </a:moveTo>
                <a:lnTo>
                  <a:pt x="255584" y="171190"/>
                </a:lnTo>
                <a:lnTo>
                  <a:pt x="255584" y="210787"/>
                </a:lnTo>
                <a:lnTo>
                  <a:pt x="113993" y="210787"/>
                </a:lnTo>
                <a:close/>
                <a:moveTo>
                  <a:pt x="655560" y="131192"/>
                </a:moveTo>
                <a:lnTo>
                  <a:pt x="707157" y="131192"/>
                </a:lnTo>
                <a:cubicBezTo>
                  <a:pt x="707024" y="151724"/>
                  <a:pt x="706024" y="171123"/>
                  <a:pt x="704157" y="189389"/>
                </a:cubicBezTo>
                <a:cubicBezTo>
                  <a:pt x="727222" y="264717"/>
                  <a:pt x="763687" y="314914"/>
                  <a:pt x="813550" y="339979"/>
                </a:cubicBezTo>
                <a:cubicBezTo>
                  <a:pt x="803418" y="354645"/>
                  <a:pt x="791952" y="372511"/>
                  <a:pt x="779153" y="393576"/>
                </a:cubicBezTo>
                <a:cubicBezTo>
                  <a:pt x="737555" y="366244"/>
                  <a:pt x="706624" y="327447"/>
                  <a:pt x="686358" y="277183"/>
                </a:cubicBezTo>
                <a:cubicBezTo>
                  <a:pt x="668759" y="325447"/>
                  <a:pt x="637961" y="366244"/>
                  <a:pt x="593964" y="399576"/>
                </a:cubicBezTo>
                <a:cubicBezTo>
                  <a:pt x="578498" y="379310"/>
                  <a:pt x="565432" y="363845"/>
                  <a:pt x="554766" y="353179"/>
                </a:cubicBezTo>
                <a:cubicBezTo>
                  <a:pt x="591964" y="326647"/>
                  <a:pt x="618062" y="298049"/>
                  <a:pt x="633061" y="267384"/>
                </a:cubicBezTo>
                <a:cubicBezTo>
                  <a:pt x="648061" y="236719"/>
                  <a:pt x="655560" y="191322"/>
                  <a:pt x="655560" y="131192"/>
                </a:cubicBezTo>
                <a:close/>
                <a:moveTo>
                  <a:pt x="312981" y="117193"/>
                </a:moveTo>
                <a:lnTo>
                  <a:pt x="312181" y="119193"/>
                </a:lnTo>
                <a:cubicBezTo>
                  <a:pt x="313648" y="159990"/>
                  <a:pt x="319047" y="196121"/>
                  <a:pt x="328380" y="227586"/>
                </a:cubicBezTo>
                <a:cubicBezTo>
                  <a:pt x="338113" y="195055"/>
                  <a:pt x="343579" y="158257"/>
                  <a:pt x="344779" y="117193"/>
                </a:cubicBezTo>
                <a:close/>
                <a:moveTo>
                  <a:pt x="1045936" y="111193"/>
                </a:moveTo>
                <a:lnTo>
                  <a:pt x="1045936" y="155191"/>
                </a:lnTo>
                <a:lnTo>
                  <a:pt x="1101133" y="155191"/>
                </a:lnTo>
                <a:lnTo>
                  <a:pt x="1101133" y="111193"/>
                </a:lnTo>
                <a:close/>
                <a:moveTo>
                  <a:pt x="1458311" y="59996"/>
                </a:moveTo>
                <a:lnTo>
                  <a:pt x="1458311" y="135192"/>
                </a:lnTo>
                <a:lnTo>
                  <a:pt x="1550305" y="135192"/>
                </a:lnTo>
                <a:lnTo>
                  <a:pt x="1550305" y="59996"/>
                </a:lnTo>
                <a:lnTo>
                  <a:pt x="1506508" y="59996"/>
                </a:lnTo>
                <a:lnTo>
                  <a:pt x="1544706" y="87595"/>
                </a:lnTo>
                <a:cubicBezTo>
                  <a:pt x="1531107" y="103327"/>
                  <a:pt x="1516708" y="118926"/>
                  <a:pt x="1501508" y="134392"/>
                </a:cubicBezTo>
                <a:lnTo>
                  <a:pt x="1466311" y="106794"/>
                </a:lnTo>
                <a:cubicBezTo>
                  <a:pt x="1480443" y="91595"/>
                  <a:pt x="1493309" y="75995"/>
                  <a:pt x="1504908" y="59996"/>
                </a:cubicBezTo>
                <a:close/>
                <a:moveTo>
                  <a:pt x="1317120" y="59996"/>
                </a:moveTo>
                <a:lnTo>
                  <a:pt x="1317120" y="135192"/>
                </a:lnTo>
                <a:lnTo>
                  <a:pt x="1408714" y="135192"/>
                </a:lnTo>
                <a:lnTo>
                  <a:pt x="1408714" y="59996"/>
                </a:lnTo>
                <a:lnTo>
                  <a:pt x="1359917" y="59996"/>
                </a:lnTo>
                <a:cubicBezTo>
                  <a:pt x="1374583" y="74129"/>
                  <a:pt x="1388182" y="88795"/>
                  <a:pt x="1400715" y="103994"/>
                </a:cubicBezTo>
                <a:cubicBezTo>
                  <a:pt x="1387649" y="113060"/>
                  <a:pt x="1374849" y="122793"/>
                  <a:pt x="1362317" y="133192"/>
                </a:cubicBezTo>
                <a:cubicBezTo>
                  <a:pt x="1349518" y="114793"/>
                  <a:pt x="1336452" y="98394"/>
                  <a:pt x="1323119" y="83995"/>
                </a:cubicBezTo>
                <a:lnTo>
                  <a:pt x="1355117" y="59996"/>
                </a:lnTo>
                <a:close/>
                <a:moveTo>
                  <a:pt x="1263923" y="18399"/>
                </a:moveTo>
                <a:lnTo>
                  <a:pt x="1603502" y="18399"/>
                </a:lnTo>
                <a:lnTo>
                  <a:pt x="1603502" y="176789"/>
                </a:lnTo>
                <a:lnTo>
                  <a:pt x="1458311" y="176789"/>
                </a:lnTo>
                <a:lnTo>
                  <a:pt x="1458311" y="198388"/>
                </a:lnTo>
                <a:lnTo>
                  <a:pt x="1607102" y="198388"/>
                </a:lnTo>
                <a:lnTo>
                  <a:pt x="1607102" y="240785"/>
                </a:lnTo>
                <a:lnTo>
                  <a:pt x="1458311" y="240785"/>
                </a:lnTo>
                <a:lnTo>
                  <a:pt x="1458311" y="265584"/>
                </a:lnTo>
                <a:lnTo>
                  <a:pt x="1628701" y="265584"/>
                </a:lnTo>
                <a:lnTo>
                  <a:pt x="1628701" y="307981"/>
                </a:lnTo>
                <a:lnTo>
                  <a:pt x="1585903" y="307981"/>
                </a:lnTo>
                <a:cubicBezTo>
                  <a:pt x="1601502" y="330247"/>
                  <a:pt x="1615235" y="352245"/>
                  <a:pt x="1627101" y="373977"/>
                </a:cubicBezTo>
                <a:lnTo>
                  <a:pt x="1579904" y="398776"/>
                </a:lnTo>
                <a:cubicBezTo>
                  <a:pt x="1568171" y="376377"/>
                  <a:pt x="1554438" y="352912"/>
                  <a:pt x="1538706" y="328380"/>
                </a:cubicBezTo>
                <a:lnTo>
                  <a:pt x="1582503" y="307981"/>
                </a:lnTo>
                <a:lnTo>
                  <a:pt x="1283522" y="307981"/>
                </a:lnTo>
                <a:lnTo>
                  <a:pt x="1330319" y="328380"/>
                </a:lnTo>
                <a:cubicBezTo>
                  <a:pt x="1316453" y="355045"/>
                  <a:pt x="1302187" y="379310"/>
                  <a:pt x="1287522" y="401176"/>
                </a:cubicBezTo>
                <a:lnTo>
                  <a:pt x="1239924" y="375577"/>
                </a:lnTo>
                <a:cubicBezTo>
                  <a:pt x="1254457" y="355978"/>
                  <a:pt x="1268656" y="333446"/>
                  <a:pt x="1282522" y="307981"/>
                </a:cubicBezTo>
                <a:lnTo>
                  <a:pt x="1235925" y="307981"/>
                </a:lnTo>
                <a:lnTo>
                  <a:pt x="1235925" y="265584"/>
                </a:lnTo>
                <a:lnTo>
                  <a:pt x="1408714" y="265584"/>
                </a:lnTo>
                <a:lnTo>
                  <a:pt x="1408714" y="240785"/>
                </a:lnTo>
                <a:lnTo>
                  <a:pt x="1256723" y="240785"/>
                </a:lnTo>
                <a:lnTo>
                  <a:pt x="1256723" y="198388"/>
                </a:lnTo>
                <a:lnTo>
                  <a:pt x="1408714" y="198388"/>
                </a:lnTo>
                <a:lnTo>
                  <a:pt x="1408714" y="176789"/>
                </a:lnTo>
                <a:lnTo>
                  <a:pt x="1263923" y="176789"/>
                </a:lnTo>
                <a:close/>
                <a:moveTo>
                  <a:pt x="463972" y="2400"/>
                </a:moveTo>
                <a:lnTo>
                  <a:pt x="516369" y="6800"/>
                </a:lnTo>
                <a:lnTo>
                  <a:pt x="505169" y="51997"/>
                </a:lnTo>
                <a:lnTo>
                  <a:pt x="587564" y="51997"/>
                </a:lnTo>
                <a:lnTo>
                  <a:pt x="587564" y="99194"/>
                </a:lnTo>
                <a:lnTo>
                  <a:pt x="492970" y="99194"/>
                </a:lnTo>
                <a:cubicBezTo>
                  <a:pt x="484837" y="129059"/>
                  <a:pt x="476238" y="159324"/>
                  <a:pt x="467172" y="189988"/>
                </a:cubicBezTo>
                <a:lnTo>
                  <a:pt x="495170" y="189988"/>
                </a:lnTo>
                <a:lnTo>
                  <a:pt x="495170" y="121593"/>
                </a:lnTo>
                <a:lnTo>
                  <a:pt x="543167" y="121593"/>
                </a:lnTo>
                <a:lnTo>
                  <a:pt x="543167" y="189988"/>
                </a:lnTo>
                <a:lnTo>
                  <a:pt x="589564" y="189988"/>
                </a:lnTo>
                <a:lnTo>
                  <a:pt x="589564" y="237186"/>
                </a:lnTo>
                <a:lnTo>
                  <a:pt x="543167" y="237186"/>
                </a:lnTo>
                <a:lnTo>
                  <a:pt x="543167" y="269384"/>
                </a:lnTo>
                <a:lnTo>
                  <a:pt x="595164" y="263984"/>
                </a:lnTo>
                <a:cubicBezTo>
                  <a:pt x="593830" y="279183"/>
                  <a:pt x="592897" y="296115"/>
                  <a:pt x="592364" y="314781"/>
                </a:cubicBezTo>
                <a:lnTo>
                  <a:pt x="543167" y="319981"/>
                </a:lnTo>
                <a:lnTo>
                  <a:pt x="543167" y="397976"/>
                </a:lnTo>
                <a:lnTo>
                  <a:pt x="495170" y="397976"/>
                </a:lnTo>
                <a:lnTo>
                  <a:pt x="495170" y="324980"/>
                </a:lnTo>
                <a:lnTo>
                  <a:pt x="418375" y="333580"/>
                </a:lnTo>
                <a:lnTo>
                  <a:pt x="413975" y="280783"/>
                </a:lnTo>
                <a:cubicBezTo>
                  <a:pt x="438640" y="279050"/>
                  <a:pt x="465705" y="276850"/>
                  <a:pt x="495170" y="274183"/>
                </a:cubicBezTo>
                <a:lnTo>
                  <a:pt x="495170" y="237186"/>
                </a:lnTo>
                <a:lnTo>
                  <a:pt x="418375" y="237186"/>
                </a:lnTo>
                <a:lnTo>
                  <a:pt x="418375" y="188789"/>
                </a:lnTo>
                <a:cubicBezTo>
                  <a:pt x="427174" y="161190"/>
                  <a:pt x="435440" y="131325"/>
                  <a:pt x="443173" y="99194"/>
                </a:cubicBezTo>
                <a:lnTo>
                  <a:pt x="414775" y="99194"/>
                </a:lnTo>
                <a:lnTo>
                  <a:pt x="414775" y="51997"/>
                </a:lnTo>
                <a:lnTo>
                  <a:pt x="453972" y="51997"/>
                </a:lnTo>
                <a:cubicBezTo>
                  <a:pt x="457439" y="35998"/>
                  <a:pt x="460772" y="19466"/>
                  <a:pt x="463972" y="2400"/>
                </a:cubicBezTo>
                <a:close/>
                <a:moveTo>
                  <a:pt x="301182" y="1200"/>
                </a:moveTo>
                <a:lnTo>
                  <a:pt x="347979" y="11199"/>
                </a:lnTo>
                <a:cubicBezTo>
                  <a:pt x="343179" y="31331"/>
                  <a:pt x="337646" y="50797"/>
                  <a:pt x="331380" y="69596"/>
                </a:cubicBezTo>
                <a:lnTo>
                  <a:pt x="401976" y="69596"/>
                </a:lnTo>
                <a:lnTo>
                  <a:pt x="401976" y="117193"/>
                </a:lnTo>
                <a:lnTo>
                  <a:pt x="388376" y="117193"/>
                </a:lnTo>
                <a:cubicBezTo>
                  <a:pt x="384510" y="183056"/>
                  <a:pt x="373177" y="239652"/>
                  <a:pt x="354378" y="286983"/>
                </a:cubicBezTo>
                <a:cubicBezTo>
                  <a:pt x="367311" y="308448"/>
                  <a:pt x="383310" y="326247"/>
                  <a:pt x="402375" y="340379"/>
                </a:cubicBezTo>
                <a:cubicBezTo>
                  <a:pt x="392243" y="363578"/>
                  <a:pt x="385043" y="382377"/>
                  <a:pt x="380777" y="396776"/>
                </a:cubicBezTo>
                <a:cubicBezTo>
                  <a:pt x="360511" y="380110"/>
                  <a:pt x="343246" y="360578"/>
                  <a:pt x="328980" y="338179"/>
                </a:cubicBezTo>
                <a:cubicBezTo>
                  <a:pt x="314714" y="361378"/>
                  <a:pt x="297982" y="381577"/>
                  <a:pt x="278783" y="398776"/>
                </a:cubicBezTo>
                <a:cubicBezTo>
                  <a:pt x="273050" y="383577"/>
                  <a:pt x="266250" y="369711"/>
                  <a:pt x="258384" y="357178"/>
                </a:cubicBezTo>
                <a:cubicBezTo>
                  <a:pt x="241185" y="369044"/>
                  <a:pt x="226786" y="379710"/>
                  <a:pt x="215187" y="389176"/>
                </a:cubicBezTo>
                <a:lnTo>
                  <a:pt x="192388" y="359178"/>
                </a:lnTo>
                <a:cubicBezTo>
                  <a:pt x="198521" y="351712"/>
                  <a:pt x="201454" y="343579"/>
                  <a:pt x="201188" y="334780"/>
                </a:cubicBezTo>
                <a:lnTo>
                  <a:pt x="201188" y="275983"/>
                </a:lnTo>
                <a:lnTo>
                  <a:pt x="165590" y="275983"/>
                </a:lnTo>
                <a:cubicBezTo>
                  <a:pt x="166123" y="330647"/>
                  <a:pt x="151991" y="370644"/>
                  <a:pt x="123193" y="395976"/>
                </a:cubicBezTo>
                <a:cubicBezTo>
                  <a:pt x="115460" y="385043"/>
                  <a:pt x="105460" y="373577"/>
                  <a:pt x="93194" y="361578"/>
                </a:cubicBezTo>
                <a:cubicBezTo>
                  <a:pt x="101327" y="354112"/>
                  <a:pt x="107793" y="345179"/>
                  <a:pt x="112593" y="334780"/>
                </a:cubicBezTo>
                <a:cubicBezTo>
                  <a:pt x="117393" y="324380"/>
                  <a:pt x="120426" y="313981"/>
                  <a:pt x="121693" y="303582"/>
                </a:cubicBezTo>
                <a:cubicBezTo>
                  <a:pt x="122959" y="293182"/>
                  <a:pt x="123593" y="270650"/>
                  <a:pt x="123593" y="235986"/>
                </a:cubicBezTo>
                <a:lnTo>
                  <a:pt x="243985" y="235986"/>
                </a:lnTo>
                <a:lnTo>
                  <a:pt x="243985" y="317581"/>
                </a:lnTo>
                <a:cubicBezTo>
                  <a:pt x="249851" y="313581"/>
                  <a:pt x="259184" y="306648"/>
                  <a:pt x="271983" y="296782"/>
                </a:cubicBezTo>
                <a:cubicBezTo>
                  <a:pt x="272517" y="307981"/>
                  <a:pt x="273183" y="318114"/>
                  <a:pt x="273983" y="327180"/>
                </a:cubicBezTo>
                <a:cubicBezTo>
                  <a:pt x="285049" y="314914"/>
                  <a:pt x="294849" y="301448"/>
                  <a:pt x="303382" y="286783"/>
                </a:cubicBezTo>
                <a:cubicBezTo>
                  <a:pt x="291516" y="255718"/>
                  <a:pt x="283649" y="220653"/>
                  <a:pt x="279783" y="181589"/>
                </a:cubicBezTo>
                <a:cubicBezTo>
                  <a:pt x="276317" y="187322"/>
                  <a:pt x="272783" y="192922"/>
                  <a:pt x="269184" y="198388"/>
                </a:cubicBezTo>
                <a:cubicBezTo>
                  <a:pt x="264117" y="184256"/>
                  <a:pt x="257451" y="169456"/>
                  <a:pt x="249185" y="153991"/>
                </a:cubicBezTo>
                <a:cubicBezTo>
                  <a:pt x="250651" y="151458"/>
                  <a:pt x="252118" y="148791"/>
                  <a:pt x="253585" y="145991"/>
                </a:cubicBezTo>
                <a:lnTo>
                  <a:pt x="118593" y="145991"/>
                </a:lnTo>
                <a:cubicBezTo>
                  <a:pt x="109393" y="161190"/>
                  <a:pt x="99861" y="175923"/>
                  <a:pt x="89995" y="190188"/>
                </a:cubicBezTo>
                <a:lnTo>
                  <a:pt x="89995" y="396776"/>
                </a:lnTo>
                <a:lnTo>
                  <a:pt x="42797" y="396776"/>
                </a:lnTo>
                <a:lnTo>
                  <a:pt x="42797" y="251985"/>
                </a:lnTo>
                <a:cubicBezTo>
                  <a:pt x="34931" y="261184"/>
                  <a:pt x="26932" y="270117"/>
                  <a:pt x="18799" y="278783"/>
                </a:cubicBezTo>
                <a:cubicBezTo>
                  <a:pt x="14532" y="263851"/>
                  <a:pt x="8266" y="245452"/>
                  <a:pt x="0" y="223586"/>
                </a:cubicBezTo>
                <a:cubicBezTo>
                  <a:pt x="30665" y="189455"/>
                  <a:pt x="57730" y="152124"/>
                  <a:pt x="81195" y="111593"/>
                </a:cubicBezTo>
                <a:lnTo>
                  <a:pt x="110793" y="133392"/>
                </a:lnTo>
                <a:lnTo>
                  <a:pt x="110793" y="45197"/>
                </a:lnTo>
                <a:cubicBezTo>
                  <a:pt x="85595" y="78929"/>
                  <a:pt x="58930" y="109593"/>
                  <a:pt x="30798" y="137192"/>
                </a:cubicBezTo>
                <a:cubicBezTo>
                  <a:pt x="20932" y="121459"/>
                  <a:pt x="10933" y="106527"/>
                  <a:pt x="800" y="92394"/>
                </a:cubicBezTo>
                <a:cubicBezTo>
                  <a:pt x="29598" y="66263"/>
                  <a:pt x="55730" y="36398"/>
                  <a:pt x="79195" y="2800"/>
                </a:cubicBezTo>
                <a:lnTo>
                  <a:pt x="120393" y="31998"/>
                </a:lnTo>
                <a:cubicBezTo>
                  <a:pt x="118393" y="34798"/>
                  <a:pt x="116326" y="37598"/>
                  <a:pt x="114193" y="40398"/>
                </a:cubicBezTo>
                <a:lnTo>
                  <a:pt x="149591" y="40398"/>
                </a:lnTo>
                <a:lnTo>
                  <a:pt x="149591" y="109993"/>
                </a:lnTo>
                <a:lnTo>
                  <a:pt x="165590" y="109993"/>
                </a:lnTo>
                <a:lnTo>
                  <a:pt x="165590" y="6400"/>
                </a:lnTo>
                <a:lnTo>
                  <a:pt x="204388" y="6400"/>
                </a:lnTo>
                <a:lnTo>
                  <a:pt x="204388" y="109993"/>
                </a:lnTo>
                <a:lnTo>
                  <a:pt x="220387" y="109993"/>
                </a:lnTo>
                <a:lnTo>
                  <a:pt x="220387" y="40398"/>
                </a:lnTo>
                <a:lnTo>
                  <a:pt x="259184" y="40398"/>
                </a:lnTo>
                <a:lnTo>
                  <a:pt x="259184" y="134792"/>
                </a:lnTo>
                <a:cubicBezTo>
                  <a:pt x="275717" y="99994"/>
                  <a:pt x="289716" y="55463"/>
                  <a:pt x="301182" y="1200"/>
                </a:cubicBezTo>
                <a:close/>
                <a:moveTo>
                  <a:pt x="1127931" y="400"/>
                </a:moveTo>
                <a:cubicBezTo>
                  <a:pt x="1140464" y="17466"/>
                  <a:pt x="1152063" y="35198"/>
                  <a:pt x="1162729" y="53597"/>
                </a:cubicBezTo>
                <a:lnTo>
                  <a:pt x="1131731" y="67996"/>
                </a:lnTo>
                <a:lnTo>
                  <a:pt x="1213126" y="67996"/>
                </a:lnTo>
                <a:lnTo>
                  <a:pt x="1213126" y="111193"/>
                </a:lnTo>
                <a:lnTo>
                  <a:pt x="1149930" y="111193"/>
                </a:lnTo>
                <a:lnTo>
                  <a:pt x="1149930" y="155191"/>
                </a:lnTo>
                <a:lnTo>
                  <a:pt x="1209926" y="155191"/>
                </a:lnTo>
                <a:lnTo>
                  <a:pt x="1209926" y="196388"/>
                </a:lnTo>
                <a:lnTo>
                  <a:pt x="1149930" y="196388"/>
                </a:lnTo>
                <a:lnTo>
                  <a:pt x="1149930" y="240385"/>
                </a:lnTo>
                <a:lnTo>
                  <a:pt x="1209926" y="240385"/>
                </a:lnTo>
                <a:lnTo>
                  <a:pt x="1209926" y="281583"/>
                </a:lnTo>
                <a:lnTo>
                  <a:pt x="1149930" y="281583"/>
                </a:lnTo>
                <a:lnTo>
                  <a:pt x="1149930" y="327980"/>
                </a:lnTo>
                <a:lnTo>
                  <a:pt x="1217526" y="327980"/>
                </a:lnTo>
                <a:lnTo>
                  <a:pt x="1217526" y="370377"/>
                </a:lnTo>
                <a:lnTo>
                  <a:pt x="1045936" y="370377"/>
                </a:lnTo>
                <a:lnTo>
                  <a:pt x="1045936" y="396376"/>
                </a:lnTo>
                <a:lnTo>
                  <a:pt x="996339" y="396376"/>
                </a:lnTo>
                <a:lnTo>
                  <a:pt x="996339" y="148991"/>
                </a:lnTo>
                <a:cubicBezTo>
                  <a:pt x="993539" y="152191"/>
                  <a:pt x="990740" y="155457"/>
                  <a:pt x="987940" y="158790"/>
                </a:cubicBezTo>
                <a:cubicBezTo>
                  <a:pt x="978074" y="143058"/>
                  <a:pt x="968874" y="130259"/>
                  <a:pt x="960341" y="120393"/>
                </a:cubicBezTo>
                <a:lnTo>
                  <a:pt x="960341" y="163190"/>
                </a:lnTo>
                <a:lnTo>
                  <a:pt x="985540" y="163190"/>
                </a:lnTo>
                <a:lnTo>
                  <a:pt x="985540" y="206387"/>
                </a:lnTo>
                <a:lnTo>
                  <a:pt x="960341" y="206387"/>
                </a:lnTo>
                <a:lnTo>
                  <a:pt x="960341" y="347579"/>
                </a:lnTo>
                <a:cubicBezTo>
                  <a:pt x="960341" y="365444"/>
                  <a:pt x="954975" y="378177"/>
                  <a:pt x="944242" y="385777"/>
                </a:cubicBezTo>
                <a:cubicBezTo>
                  <a:pt x="933510" y="393376"/>
                  <a:pt x="916744" y="397176"/>
                  <a:pt x="893945" y="397176"/>
                </a:cubicBezTo>
                <a:lnTo>
                  <a:pt x="868747" y="397176"/>
                </a:lnTo>
                <a:cubicBezTo>
                  <a:pt x="865814" y="377444"/>
                  <a:pt x="862347" y="360645"/>
                  <a:pt x="858348" y="346779"/>
                </a:cubicBezTo>
                <a:cubicBezTo>
                  <a:pt x="873013" y="348379"/>
                  <a:pt x="885013" y="349179"/>
                  <a:pt x="894345" y="349179"/>
                </a:cubicBezTo>
                <a:cubicBezTo>
                  <a:pt x="906345" y="349179"/>
                  <a:pt x="912344" y="342646"/>
                  <a:pt x="912344" y="329580"/>
                </a:cubicBezTo>
                <a:lnTo>
                  <a:pt x="912344" y="243385"/>
                </a:lnTo>
                <a:cubicBezTo>
                  <a:pt x="895145" y="284316"/>
                  <a:pt x="871814" y="320514"/>
                  <a:pt x="842349" y="351979"/>
                </a:cubicBezTo>
                <a:cubicBezTo>
                  <a:pt x="839949" y="342912"/>
                  <a:pt x="833016" y="324914"/>
                  <a:pt x="821550" y="297982"/>
                </a:cubicBezTo>
                <a:cubicBezTo>
                  <a:pt x="848615" y="269850"/>
                  <a:pt x="870614" y="239319"/>
                  <a:pt x="887546" y="206387"/>
                </a:cubicBezTo>
                <a:lnTo>
                  <a:pt x="830349" y="206387"/>
                </a:lnTo>
                <a:lnTo>
                  <a:pt x="830349" y="167190"/>
                </a:lnTo>
                <a:lnTo>
                  <a:pt x="846348" y="83995"/>
                </a:lnTo>
                <a:lnTo>
                  <a:pt x="893146" y="83995"/>
                </a:lnTo>
                <a:lnTo>
                  <a:pt x="879146" y="163190"/>
                </a:lnTo>
                <a:lnTo>
                  <a:pt x="912344" y="163190"/>
                </a:lnTo>
                <a:lnTo>
                  <a:pt x="912344" y="64396"/>
                </a:lnTo>
                <a:lnTo>
                  <a:pt x="830349" y="64396"/>
                </a:lnTo>
                <a:lnTo>
                  <a:pt x="830349" y="21199"/>
                </a:lnTo>
                <a:lnTo>
                  <a:pt x="986340" y="21199"/>
                </a:lnTo>
                <a:lnTo>
                  <a:pt x="986340" y="64396"/>
                </a:lnTo>
                <a:lnTo>
                  <a:pt x="960341" y="64396"/>
                </a:lnTo>
                <a:lnTo>
                  <a:pt x="960341" y="119593"/>
                </a:lnTo>
                <a:cubicBezTo>
                  <a:pt x="990206" y="86795"/>
                  <a:pt x="1014871" y="47331"/>
                  <a:pt x="1034337" y="1200"/>
                </a:cubicBezTo>
                <a:lnTo>
                  <a:pt x="1079934" y="14399"/>
                </a:lnTo>
                <a:cubicBezTo>
                  <a:pt x="1073535" y="31598"/>
                  <a:pt x="1064935" y="49464"/>
                  <a:pt x="1054136" y="67996"/>
                </a:cubicBezTo>
                <a:lnTo>
                  <a:pt x="1113932" y="67996"/>
                </a:lnTo>
                <a:cubicBezTo>
                  <a:pt x="1104199" y="47730"/>
                  <a:pt x="1095533" y="31598"/>
                  <a:pt x="1087934" y="19599"/>
                </a:cubicBezTo>
                <a:close/>
                <a:moveTo>
                  <a:pt x="623162" y="0"/>
                </a:moveTo>
                <a:lnTo>
                  <a:pt x="676359" y="8400"/>
                </a:lnTo>
                <a:cubicBezTo>
                  <a:pt x="671826" y="25465"/>
                  <a:pt x="667226" y="41864"/>
                  <a:pt x="662560" y="57597"/>
                </a:cubicBezTo>
                <a:lnTo>
                  <a:pt x="805951" y="57597"/>
                </a:lnTo>
                <a:lnTo>
                  <a:pt x="805951" y="105594"/>
                </a:lnTo>
                <a:lnTo>
                  <a:pt x="783552" y="182789"/>
                </a:lnTo>
                <a:lnTo>
                  <a:pt x="731955" y="172390"/>
                </a:lnTo>
                <a:lnTo>
                  <a:pt x="751154" y="106794"/>
                </a:lnTo>
                <a:lnTo>
                  <a:pt x="646761" y="106794"/>
                </a:lnTo>
                <a:cubicBezTo>
                  <a:pt x="636494" y="136258"/>
                  <a:pt x="625829" y="162923"/>
                  <a:pt x="614763" y="186789"/>
                </a:cubicBezTo>
                <a:cubicBezTo>
                  <a:pt x="605696" y="179856"/>
                  <a:pt x="590231" y="170790"/>
                  <a:pt x="568365" y="159590"/>
                </a:cubicBezTo>
                <a:cubicBezTo>
                  <a:pt x="595030" y="105194"/>
                  <a:pt x="613296" y="51997"/>
                  <a:pt x="623162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2" name="文本框 31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<a:extLst>
              <a:ext uri="{FF2B5EF4-FFF2-40B4-BE49-F238E27FC236}">
                <a16:creationId xmlns:a16="http://schemas.microsoft.com/office/drawing/2014/main" xmlns="" id="{093F2443-1A00-4304-8EE8-519E817A18B7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119187" y="3380770"/>
            <a:ext cx="2638918" cy="440973"/>
          </a:xfrm>
          <a:custGeom>
            <a:avLst/>
            <a:gdLst/>
            <a:ahLst/>
            <a:cxnLst/>
            <a:rect l="l" t="t" r="r" b="b"/>
            <a:pathLst>
              <a:path w="2638918" h="440973">
                <a:moveTo>
                  <a:pt x="1375316" y="312981"/>
                </a:moveTo>
                <a:cubicBezTo>
                  <a:pt x="1384915" y="337112"/>
                  <a:pt x="1392581" y="357911"/>
                  <a:pt x="1398314" y="375377"/>
                </a:cubicBezTo>
                <a:lnTo>
                  <a:pt x="1377316" y="382176"/>
                </a:lnTo>
                <a:cubicBezTo>
                  <a:pt x="1370516" y="359778"/>
                  <a:pt x="1363316" y="338912"/>
                  <a:pt x="1355717" y="319580"/>
                </a:cubicBezTo>
                <a:close/>
                <a:moveTo>
                  <a:pt x="1470710" y="309781"/>
                </a:moveTo>
                <a:cubicBezTo>
                  <a:pt x="1483909" y="333779"/>
                  <a:pt x="1494842" y="354511"/>
                  <a:pt x="1503508" y="371977"/>
                </a:cubicBezTo>
                <a:lnTo>
                  <a:pt x="1483109" y="380576"/>
                </a:lnTo>
                <a:cubicBezTo>
                  <a:pt x="1474576" y="362044"/>
                  <a:pt x="1464177" y="341446"/>
                  <a:pt x="1451911" y="318780"/>
                </a:cubicBezTo>
                <a:close/>
                <a:moveTo>
                  <a:pt x="1288921" y="307181"/>
                </a:moveTo>
                <a:lnTo>
                  <a:pt x="1308120" y="316780"/>
                </a:lnTo>
                <a:cubicBezTo>
                  <a:pt x="1295054" y="339712"/>
                  <a:pt x="1279655" y="363578"/>
                  <a:pt x="1261923" y="388376"/>
                </a:cubicBezTo>
                <a:cubicBezTo>
                  <a:pt x="1256190" y="384243"/>
                  <a:pt x="1249790" y="380310"/>
                  <a:pt x="1242724" y="376577"/>
                </a:cubicBezTo>
                <a:cubicBezTo>
                  <a:pt x="1262989" y="349645"/>
                  <a:pt x="1278388" y="326513"/>
                  <a:pt x="1288921" y="307181"/>
                </a:cubicBezTo>
                <a:close/>
                <a:moveTo>
                  <a:pt x="1566304" y="305981"/>
                </a:moveTo>
                <a:cubicBezTo>
                  <a:pt x="1584036" y="330246"/>
                  <a:pt x="1598635" y="351312"/>
                  <a:pt x="1610101" y="369177"/>
                </a:cubicBezTo>
                <a:lnTo>
                  <a:pt x="1591103" y="380576"/>
                </a:lnTo>
                <a:cubicBezTo>
                  <a:pt x="1576837" y="357645"/>
                  <a:pt x="1562638" y="336379"/>
                  <a:pt x="1548505" y="316780"/>
                </a:cubicBezTo>
                <a:close/>
                <a:moveTo>
                  <a:pt x="1017738" y="271183"/>
                </a:moveTo>
                <a:lnTo>
                  <a:pt x="1017738" y="342179"/>
                </a:lnTo>
                <a:lnTo>
                  <a:pt x="1100133" y="342179"/>
                </a:lnTo>
                <a:lnTo>
                  <a:pt x="1100133" y="271183"/>
                </a:lnTo>
                <a:close/>
                <a:moveTo>
                  <a:pt x="118792" y="232386"/>
                </a:moveTo>
                <a:lnTo>
                  <a:pt x="221986" y="232386"/>
                </a:lnTo>
                <a:lnTo>
                  <a:pt x="221986" y="310981"/>
                </a:lnTo>
                <a:cubicBezTo>
                  <a:pt x="223053" y="310047"/>
                  <a:pt x="224653" y="308648"/>
                  <a:pt x="226786" y="306781"/>
                </a:cubicBezTo>
                <a:cubicBezTo>
                  <a:pt x="241185" y="294115"/>
                  <a:pt x="252251" y="284049"/>
                  <a:pt x="259984" y="276583"/>
                </a:cubicBezTo>
                <a:cubicBezTo>
                  <a:pt x="260784" y="280849"/>
                  <a:pt x="261850" y="286116"/>
                  <a:pt x="263184" y="292382"/>
                </a:cubicBezTo>
                <a:cubicBezTo>
                  <a:pt x="263850" y="295048"/>
                  <a:pt x="264317" y="297115"/>
                  <a:pt x="264584" y="298581"/>
                </a:cubicBezTo>
                <a:cubicBezTo>
                  <a:pt x="236185" y="322980"/>
                  <a:pt x="217053" y="340246"/>
                  <a:pt x="207187" y="350378"/>
                </a:cubicBezTo>
                <a:lnTo>
                  <a:pt x="192588" y="330980"/>
                </a:lnTo>
                <a:cubicBezTo>
                  <a:pt x="196588" y="326180"/>
                  <a:pt x="199188" y="321513"/>
                  <a:pt x="200387" y="316980"/>
                </a:cubicBezTo>
                <a:cubicBezTo>
                  <a:pt x="201721" y="312447"/>
                  <a:pt x="202387" y="305781"/>
                  <a:pt x="202387" y="296982"/>
                </a:cubicBezTo>
                <a:lnTo>
                  <a:pt x="202387" y="250784"/>
                </a:lnTo>
                <a:lnTo>
                  <a:pt x="138391" y="250784"/>
                </a:lnTo>
                <a:lnTo>
                  <a:pt x="138391" y="269983"/>
                </a:lnTo>
                <a:cubicBezTo>
                  <a:pt x="138525" y="272383"/>
                  <a:pt x="138591" y="275783"/>
                  <a:pt x="138591" y="280183"/>
                </a:cubicBezTo>
                <a:cubicBezTo>
                  <a:pt x="138591" y="320447"/>
                  <a:pt x="124725" y="351845"/>
                  <a:pt x="96994" y="374377"/>
                </a:cubicBezTo>
                <a:cubicBezTo>
                  <a:pt x="92861" y="369177"/>
                  <a:pt x="87861" y="364311"/>
                  <a:pt x="81995" y="359778"/>
                </a:cubicBezTo>
                <a:cubicBezTo>
                  <a:pt x="97860" y="345379"/>
                  <a:pt x="107860" y="332246"/>
                  <a:pt x="111993" y="320380"/>
                </a:cubicBezTo>
                <a:cubicBezTo>
                  <a:pt x="116793" y="308781"/>
                  <a:pt x="119059" y="289515"/>
                  <a:pt x="118792" y="262584"/>
                </a:cubicBezTo>
                <a:close/>
                <a:moveTo>
                  <a:pt x="1017738" y="181189"/>
                </a:moveTo>
                <a:lnTo>
                  <a:pt x="1017738" y="252384"/>
                </a:lnTo>
                <a:lnTo>
                  <a:pt x="1100133" y="252384"/>
                </a:lnTo>
                <a:lnTo>
                  <a:pt x="1100133" y="181189"/>
                </a:lnTo>
                <a:close/>
                <a:moveTo>
                  <a:pt x="112993" y="170389"/>
                </a:moveTo>
                <a:lnTo>
                  <a:pt x="236785" y="170389"/>
                </a:lnTo>
                <a:lnTo>
                  <a:pt x="236785" y="189388"/>
                </a:lnTo>
                <a:lnTo>
                  <a:pt x="112993" y="189388"/>
                </a:lnTo>
                <a:close/>
                <a:moveTo>
                  <a:pt x="2151343" y="128792"/>
                </a:moveTo>
                <a:cubicBezTo>
                  <a:pt x="2126944" y="128792"/>
                  <a:pt x="2107345" y="137925"/>
                  <a:pt x="2092546" y="156190"/>
                </a:cubicBezTo>
                <a:cubicBezTo>
                  <a:pt x="2077747" y="174456"/>
                  <a:pt x="2070348" y="198654"/>
                  <a:pt x="2070348" y="228786"/>
                </a:cubicBezTo>
                <a:cubicBezTo>
                  <a:pt x="2070348" y="259051"/>
                  <a:pt x="2077147" y="282549"/>
                  <a:pt x="2090746" y="299281"/>
                </a:cubicBezTo>
                <a:cubicBezTo>
                  <a:pt x="2104346" y="316014"/>
                  <a:pt x="2122278" y="324380"/>
                  <a:pt x="2144543" y="324380"/>
                </a:cubicBezTo>
                <a:cubicBezTo>
                  <a:pt x="2168408" y="324380"/>
                  <a:pt x="2187374" y="316680"/>
                  <a:pt x="2201440" y="301281"/>
                </a:cubicBezTo>
                <a:cubicBezTo>
                  <a:pt x="2215505" y="285882"/>
                  <a:pt x="2222538" y="267050"/>
                  <a:pt x="2222538" y="244785"/>
                </a:cubicBezTo>
                <a:lnTo>
                  <a:pt x="2222538" y="200987"/>
                </a:lnTo>
                <a:cubicBezTo>
                  <a:pt x="2222538" y="181389"/>
                  <a:pt x="2215972" y="164456"/>
                  <a:pt x="2202840" y="150191"/>
                </a:cubicBezTo>
                <a:cubicBezTo>
                  <a:pt x="2189707" y="135925"/>
                  <a:pt x="2172541" y="128792"/>
                  <a:pt x="2151343" y="128792"/>
                </a:cubicBezTo>
                <a:close/>
                <a:moveTo>
                  <a:pt x="669959" y="120592"/>
                </a:moveTo>
                <a:lnTo>
                  <a:pt x="691757" y="120592"/>
                </a:lnTo>
                <a:cubicBezTo>
                  <a:pt x="691357" y="143791"/>
                  <a:pt x="690691" y="160857"/>
                  <a:pt x="689758" y="171789"/>
                </a:cubicBezTo>
                <a:cubicBezTo>
                  <a:pt x="705223" y="262450"/>
                  <a:pt x="742088" y="325913"/>
                  <a:pt x="800351" y="362178"/>
                </a:cubicBezTo>
                <a:cubicBezTo>
                  <a:pt x="794618" y="368311"/>
                  <a:pt x="789151" y="374844"/>
                  <a:pt x="783952" y="381776"/>
                </a:cubicBezTo>
                <a:cubicBezTo>
                  <a:pt x="728488" y="339779"/>
                  <a:pt x="694357" y="284782"/>
                  <a:pt x="681558" y="216786"/>
                </a:cubicBezTo>
                <a:cubicBezTo>
                  <a:pt x="670492" y="284649"/>
                  <a:pt x="631561" y="341179"/>
                  <a:pt x="564765" y="386376"/>
                </a:cubicBezTo>
                <a:cubicBezTo>
                  <a:pt x="559966" y="379577"/>
                  <a:pt x="554766" y="373044"/>
                  <a:pt x="549166" y="366777"/>
                </a:cubicBezTo>
                <a:cubicBezTo>
                  <a:pt x="621028" y="323180"/>
                  <a:pt x="660626" y="261050"/>
                  <a:pt x="667959" y="180389"/>
                </a:cubicBezTo>
                <a:cubicBezTo>
                  <a:pt x="669292" y="164390"/>
                  <a:pt x="669959" y="144458"/>
                  <a:pt x="669959" y="120592"/>
                </a:cubicBezTo>
                <a:close/>
                <a:moveTo>
                  <a:pt x="1970298" y="115993"/>
                </a:moveTo>
                <a:lnTo>
                  <a:pt x="1990097" y="115993"/>
                </a:lnTo>
                <a:lnTo>
                  <a:pt x="1990097" y="337179"/>
                </a:lnTo>
                <a:lnTo>
                  <a:pt x="1970298" y="337179"/>
                </a:lnTo>
                <a:close/>
                <a:moveTo>
                  <a:pt x="2150943" y="110593"/>
                </a:moveTo>
                <a:cubicBezTo>
                  <a:pt x="2183474" y="110593"/>
                  <a:pt x="2207073" y="124059"/>
                  <a:pt x="2221738" y="150990"/>
                </a:cubicBezTo>
                <a:lnTo>
                  <a:pt x="2222538" y="150990"/>
                </a:lnTo>
                <a:lnTo>
                  <a:pt x="2222538" y="115993"/>
                </a:lnTo>
                <a:lnTo>
                  <a:pt x="2242537" y="115993"/>
                </a:lnTo>
                <a:lnTo>
                  <a:pt x="2242537" y="320780"/>
                </a:lnTo>
                <a:cubicBezTo>
                  <a:pt x="2242537" y="362378"/>
                  <a:pt x="2233438" y="392809"/>
                  <a:pt x="2215239" y="412075"/>
                </a:cubicBezTo>
                <a:cubicBezTo>
                  <a:pt x="2197040" y="431340"/>
                  <a:pt x="2168808" y="440973"/>
                  <a:pt x="2130544" y="440973"/>
                </a:cubicBezTo>
                <a:cubicBezTo>
                  <a:pt x="2109212" y="440973"/>
                  <a:pt x="2087280" y="435373"/>
                  <a:pt x="2064748" y="424174"/>
                </a:cubicBezTo>
                <a:lnTo>
                  <a:pt x="2064748" y="403575"/>
                </a:lnTo>
                <a:cubicBezTo>
                  <a:pt x="2088080" y="416508"/>
                  <a:pt x="2110145" y="422974"/>
                  <a:pt x="2130944" y="422974"/>
                </a:cubicBezTo>
                <a:cubicBezTo>
                  <a:pt x="2192007" y="422974"/>
                  <a:pt x="2222538" y="390709"/>
                  <a:pt x="2222538" y="326180"/>
                </a:cubicBezTo>
                <a:lnTo>
                  <a:pt x="2222538" y="297382"/>
                </a:lnTo>
                <a:lnTo>
                  <a:pt x="2221738" y="297382"/>
                </a:lnTo>
                <a:cubicBezTo>
                  <a:pt x="2204273" y="327513"/>
                  <a:pt x="2177675" y="342579"/>
                  <a:pt x="2141943" y="342579"/>
                </a:cubicBezTo>
                <a:cubicBezTo>
                  <a:pt x="2114745" y="342579"/>
                  <a:pt x="2092546" y="332713"/>
                  <a:pt x="2075347" y="312981"/>
                </a:cubicBezTo>
                <a:cubicBezTo>
                  <a:pt x="2058148" y="293249"/>
                  <a:pt x="2049549" y="265717"/>
                  <a:pt x="2049549" y="230386"/>
                </a:cubicBezTo>
                <a:cubicBezTo>
                  <a:pt x="2049549" y="195188"/>
                  <a:pt x="2058848" y="166423"/>
                  <a:pt x="2077447" y="144091"/>
                </a:cubicBezTo>
                <a:cubicBezTo>
                  <a:pt x="2096046" y="121759"/>
                  <a:pt x="2120545" y="110593"/>
                  <a:pt x="2150943" y="110593"/>
                </a:cubicBezTo>
                <a:close/>
                <a:moveTo>
                  <a:pt x="75795" y="108593"/>
                </a:moveTo>
                <a:lnTo>
                  <a:pt x="94594" y="118392"/>
                </a:lnTo>
                <a:cubicBezTo>
                  <a:pt x="87394" y="135058"/>
                  <a:pt x="78128" y="153524"/>
                  <a:pt x="66796" y="173789"/>
                </a:cubicBezTo>
                <a:lnTo>
                  <a:pt x="66796" y="387576"/>
                </a:lnTo>
                <a:lnTo>
                  <a:pt x="46997" y="387576"/>
                </a:lnTo>
                <a:lnTo>
                  <a:pt x="46997" y="205787"/>
                </a:lnTo>
                <a:cubicBezTo>
                  <a:pt x="37397" y="220586"/>
                  <a:pt x="25398" y="236252"/>
                  <a:pt x="10999" y="252784"/>
                </a:cubicBezTo>
                <a:cubicBezTo>
                  <a:pt x="7533" y="244785"/>
                  <a:pt x="3866" y="238119"/>
                  <a:pt x="0" y="232786"/>
                </a:cubicBezTo>
                <a:cubicBezTo>
                  <a:pt x="30931" y="198121"/>
                  <a:pt x="56196" y="156723"/>
                  <a:pt x="75795" y="108593"/>
                </a:cubicBezTo>
                <a:close/>
                <a:moveTo>
                  <a:pt x="295382" y="96794"/>
                </a:moveTo>
                <a:cubicBezTo>
                  <a:pt x="294715" y="98394"/>
                  <a:pt x="293715" y="100794"/>
                  <a:pt x="292382" y="103993"/>
                </a:cubicBezTo>
                <a:cubicBezTo>
                  <a:pt x="290249" y="109460"/>
                  <a:pt x="288649" y="113593"/>
                  <a:pt x="287582" y="116393"/>
                </a:cubicBezTo>
                <a:cubicBezTo>
                  <a:pt x="293848" y="177989"/>
                  <a:pt x="304048" y="225653"/>
                  <a:pt x="318180" y="259384"/>
                </a:cubicBezTo>
                <a:cubicBezTo>
                  <a:pt x="336312" y="221253"/>
                  <a:pt x="347378" y="167056"/>
                  <a:pt x="351378" y="96794"/>
                </a:cubicBezTo>
                <a:close/>
                <a:moveTo>
                  <a:pt x="1017738" y="91394"/>
                </a:moveTo>
                <a:lnTo>
                  <a:pt x="1017738" y="162390"/>
                </a:lnTo>
                <a:lnTo>
                  <a:pt x="1100133" y="162390"/>
                </a:lnTo>
                <a:lnTo>
                  <a:pt x="1100133" y="91394"/>
                </a:lnTo>
                <a:close/>
                <a:moveTo>
                  <a:pt x="1507308" y="61196"/>
                </a:moveTo>
                <a:lnTo>
                  <a:pt x="1524507" y="72595"/>
                </a:lnTo>
                <a:cubicBezTo>
                  <a:pt x="1514907" y="84995"/>
                  <a:pt x="1500708" y="102060"/>
                  <a:pt x="1481909" y="123792"/>
                </a:cubicBezTo>
                <a:lnTo>
                  <a:pt x="1464310" y="111193"/>
                </a:lnTo>
                <a:cubicBezTo>
                  <a:pt x="1478709" y="95861"/>
                  <a:pt x="1493042" y="79195"/>
                  <a:pt x="1507308" y="61196"/>
                </a:cubicBezTo>
                <a:close/>
                <a:moveTo>
                  <a:pt x="1340918" y="61196"/>
                </a:moveTo>
                <a:cubicBezTo>
                  <a:pt x="1356650" y="79195"/>
                  <a:pt x="1370316" y="95861"/>
                  <a:pt x="1381915" y="111193"/>
                </a:cubicBezTo>
                <a:lnTo>
                  <a:pt x="1363916" y="123392"/>
                </a:lnTo>
                <a:cubicBezTo>
                  <a:pt x="1351784" y="106193"/>
                  <a:pt x="1338651" y="89261"/>
                  <a:pt x="1324519" y="72595"/>
                </a:cubicBezTo>
                <a:close/>
                <a:moveTo>
                  <a:pt x="2580521" y="51797"/>
                </a:moveTo>
                <a:lnTo>
                  <a:pt x="2580521" y="115993"/>
                </a:lnTo>
                <a:lnTo>
                  <a:pt x="2638918" y="115993"/>
                </a:lnTo>
                <a:lnTo>
                  <a:pt x="2638918" y="134192"/>
                </a:lnTo>
                <a:lnTo>
                  <a:pt x="2580521" y="134192"/>
                </a:lnTo>
                <a:lnTo>
                  <a:pt x="2580521" y="280183"/>
                </a:lnTo>
                <a:cubicBezTo>
                  <a:pt x="2580521" y="295382"/>
                  <a:pt x="2582921" y="306414"/>
                  <a:pt x="2587721" y="313281"/>
                </a:cubicBezTo>
                <a:cubicBezTo>
                  <a:pt x="2592520" y="320147"/>
                  <a:pt x="2600720" y="323580"/>
                  <a:pt x="2612319" y="323580"/>
                </a:cubicBezTo>
                <a:cubicBezTo>
                  <a:pt x="2620452" y="323580"/>
                  <a:pt x="2629318" y="320913"/>
                  <a:pt x="2638918" y="315580"/>
                </a:cubicBezTo>
                <a:lnTo>
                  <a:pt x="2638918" y="334179"/>
                </a:lnTo>
                <a:cubicBezTo>
                  <a:pt x="2628518" y="339112"/>
                  <a:pt x="2618786" y="341579"/>
                  <a:pt x="2609719" y="341579"/>
                </a:cubicBezTo>
                <a:cubicBezTo>
                  <a:pt x="2577055" y="341579"/>
                  <a:pt x="2560722" y="321980"/>
                  <a:pt x="2560722" y="282782"/>
                </a:cubicBezTo>
                <a:lnTo>
                  <a:pt x="2560722" y="134192"/>
                </a:lnTo>
                <a:lnTo>
                  <a:pt x="2520925" y="134192"/>
                </a:lnTo>
                <a:lnTo>
                  <a:pt x="2520925" y="115993"/>
                </a:lnTo>
                <a:lnTo>
                  <a:pt x="2560722" y="115993"/>
                </a:lnTo>
                <a:lnTo>
                  <a:pt x="2560722" y="58596"/>
                </a:lnTo>
                <a:cubicBezTo>
                  <a:pt x="2563789" y="57396"/>
                  <a:pt x="2567055" y="56263"/>
                  <a:pt x="2570522" y="55196"/>
                </a:cubicBezTo>
                <a:cubicBezTo>
                  <a:pt x="2573988" y="54130"/>
                  <a:pt x="2577321" y="52996"/>
                  <a:pt x="2580521" y="51797"/>
                </a:cubicBezTo>
                <a:close/>
                <a:moveTo>
                  <a:pt x="1435512" y="41397"/>
                </a:moveTo>
                <a:lnTo>
                  <a:pt x="1435512" y="146391"/>
                </a:lnTo>
                <a:lnTo>
                  <a:pt x="1560504" y="146391"/>
                </a:lnTo>
                <a:lnTo>
                  <a:pt x="1560504" y="41397"/>
                </a:lnTo>
                <a:close/>
                <a:moveTo>
                  <a:pt x="1289321" y="41397"/>
                </a:moveTo>
                <a:lnTo>
                  <a:pt x="1289321" y="146391"/>
                </a:lnTo>
                <a:lnTo>
                  <a:pt x="1414313" y="146391"/>
                </a:lnTo>
                <a:lnTo>
                  <a:pt x="1414313" y="41397"/>
                </a:lnTo>
                <a:close/>
                <a:moveTo>
                  <a:pt x="1980097" y="27398"/>
                </a:moveTo>
                <a:cubicBezTo>
                  <a:pt x="1984497" y="27398"/>
                  <a:pt x="1988397" y="28831"/>
                  <a:pt x="1991797" y="31698"/>
                </a:cubicBezTo>
                <a:cubicBezTo>
                  <a:pt x="1995197" y="34564"/>
                  <a:pt x="1996896" y="38464"/>
                  <a:pt x="1996896" y="43397"/>
                </a:cubicBezTo>
                <a:cubicBezTo>
                  <a:pt x="1996896" y="48063"/>
                  <a:pt x="1995230" y="52030"/>
                  <a:pt x="1991897" y="55296"/>
                </a:cubicBezTo>
                <a:cubicBezTo>
                  <a:pt x="1988564" y="58563"/>
                  <a:pt x="1984630" y="60196"/>
                  <a:pt x="1980097" y="60196"/>
                </a:cubicBezTo>
                <a:cubicBezTo>
                  <a:pt x="1975698" y="60196"/>
                  <a:pt x="1971865" y="58629"/>
                  <a:pt x="1968598" y="55496"/>
                </a:cubicBezTo>
                <a:cubicBezTo>
                  <a:pt x="1965332" y="52363"/>
                  <a:pt x="1963698" y="48330"/>
                  <a:pt x="1963698" y="43397"/>
                </a:cubicBezTo>
                <a:cubicBezTo>
                  <a:pt x="1963698" y="38731"/>
                  <a:pt x="1965365" y="34898"/>
                  <a:pt x="1968698" y="31898"/>
                </a:cubicBezTo>
                <a:cubicBezTo>
                  <a:pt x="1972031" y="28898"/>
                  <a:pt x="1975831" y="27398"/>
                  <a:pt x="1980097" y="27398"/>
                </a:cubicBezTo>
                <a:close/>
                <a:moveTo>
                  <a:pt x="1774673" y="27398"/>
                </a:moveTo>
                <a:lnTo>
                  <a:pt x="1796071" y="27398"/>
                </a:lnTo>
                <a:lnTo>
                  <a:pt x="1796071" y="317780"/>
                </a:lnTo>
                <a:lnTo>
                  <a:pt x="1920264" y="317780"/>
                </a:lnTo>
                <a:lnTo>
                  <a:pt x="1920264" y="337179"/>
                </a:lnTo>
                <a:lnTo>
                  <a:pt x="1774673" y="337179"/>
                </a:lnTo>
                <a:close/>
                <a:moveTo>
                  <a:pt x="832749" y="26398"/>
                </a:moveTo>
                <a:lnTo>
                  <a:pt x="970740" y="26398"/>
                </a:lnTo>
                <a:lnTo>
                  <a:pt x="970740" y="45197"/>
                </a:lnTo>
                <a:lnTo>
                  <a:pt x="931743" y="45197"/>
                </a:lnTo>
                <a:lnTo>
                  <a:pt x="931743" y="167989"/>
                </a:lnTo>
                <a:lnTo>
                  <a:pt x="969141" y="167989"/>
                </a:lnTo>
                <a:lnTo>
                  <a:pt x="969141" y="186788"/>
                </a:lnTo>
                <a:lnTo>
                  <a:pt x="931743" y="186788"/>
                </a:lnTo>
                <a:lnTo>
                  <a:pt x="931743" y="342979"/>
                </a:lnTo>
                <a:cubicBezTo>
                  <a:pt x="933476" y="369644"/>
                  <a:pt x="920943" y="382843"/>
                  <a:pt x="894145" y="382576"/>
                </a:cubicBezTo>
                <a:cubicBezTo>
                  <a:pt x="889079" y="383110"/>
                  <a:pt x="878279" y="383376"/>
                  <a:pt x="861747" y="383376"/>
                </a:cubicBezTo>
                <a:cubicBezTo>
                  <a:pt x="861480" y="379377"/>
                  <a:pt x="860814" y="373977"/>
                  <a:pt x="859747" y="367177"/>
                </a:cubicBezTo>
                <a:cubicBezTo>
                  <a:pt x="859347" y="364644"/>
                  <a:pt x="859081" y="362711"/>
                  <a:pt x="858947" y="361378"/>
                </a:cubicBezTo>
                <a:cubicBezTo>
                  <a:pt x="863747" y="361644"/>
                  <a:pt x="868213" y="361844"/>
                  <a:pt x="872346" y="361978"/>
                </a:cubicBezTo>
                <a:cubicBezTo>
                  <a:pt x="874346" y="362111"/>
                  <a:pt x="876546" y="362178"/>
                  <a:pt x="878946" y="362178"/>
                </a:cubicBezTo>
                <a:cubicBezTo>
                  <a:pt x="880813" y="362178"/>
                  <a:pt x="883812" y="362178"/>
                  <a:pt x="887945" y="362178"/>
                </a:cubicBezTo>
                <a:cubicBezTo>
                  <a:pt x="904744" y="362978"/>
                  <a:pt x="912677" y="355845"/>
                  <a:pt x="911744" y="340779"/>
                </a:cubicBezTo>
                <a:lnTo>
                  <a:pt x="911744" y="219586"/>
                </a:lnTo>
                <a:cubicBezTo>
                  <a:pt x="894012" y="263050"/>
                  <a:pt x="867080" y="301448"/>
                  <a:pt x="830949" y="334779"/>
                </a:cubicBezTo>
                <a:cubicBezTo>
                  <a:pt x="826283" y="328513"/>
                  <a:pt x="821283" y="322913"/>
                  <a:pt x="815950" y="317980"/>
                </a:cubicBezTo>
                <a:cubicBezTo>
                  <a:pt x="858614" y="280516"/>
                  <a:pt x="889879" y="236785"/>
                  <a:pt x="909744" y="186788"/>
                </a:cubicBezTo>
                <a:lnTo>
                  <a:pt x="831349" y="186788"/>
                </a:lnTo>
                <a:lnTo>
                  <a:pt x="831349" y="165990"/>
                </a:lnTo>
                <a:lnTo>
                  <a:pt x="846948" y="82795"/>
                </a:lnTo>
                <a:lnTo>
                  <a:pt x="866747" y="84795"/>
                </a:lnTo>
                <a:lnTo>
                  <a:pt x="851148" y="167989"/>
                </a:lnTo>
                <a:lnTo>
                  <a:pt x="911744" y="167989"/>
                </a:lnTo>
                <a:lnTo>
                  <a:pt x="911744" y="45197"/>
                </a:lnTo>
                <a:lnTo>
                  <a:pt x="832749" y="45197"/>
                </a:lnTo>
                <a:close/>
                <a:moveTo>
                  <a:pt x="1268522" y="22598"/>
                </a:moveTo>
                <a:lnTo>
                  <a:pt x="1581303" y="22598"/>
                </a:lnTo>
                <a:lnTo>
                  <a:pt x="1581303" y="165190"/>
                </a:lnTo>
                <a:lnTo>
                  <a:pt x="1435512" y="165190"/>
                </a:lnTo>
                <a:lnTo>
                  <a:pt x="1435512" y="209787"/>
                </a:lnTo>
                <a:lnTo>
                  <a:pt x="1589503" y="209787"/>
                </a:lnTo>
                <a:lnTo>
                  <a:pt x="1589503" y="228186"/>
                </a:lnTo>
                <a:lnTo>
                  <a:pt x="1435512" y="228186"/>
                </a:lnTo>
                <a:lnTo>
                  <a:pt x="1435512" y="275383"/>
                </a:lnTo>
                <a:lnTo>
                  <a:pt x="1617501" y="275383"/>
                </a:lnTo>
                <a:lnTo>
                  <a:pt x="1617501" y="294182"/>
                </a:lnTo>
                <a:lnTo>
                  <a:pt x="1233124" y="294182"/>
                </a:lnTo>
                <a:lnTo>
                  <a:pt x="1233124" y="275383"/>
                </a:lnTo>
                <a:lnTo>
                  <a:pt x="1414313" y="275383"/>
                </a:lnTo>
                <a:lnTo>
                  <a:pt x="1414313" y="228186"/>
                </a:lnTo>
                <a:lnTo>
                  <a:pt x="1264323" y="228186"/>
                </a:lnTo>
                <a:lnTo>
                  <a:pt x="1264323" y="209787"/>
                </a:lnTo>
                <a:lnTo>
                  <a:pt x="1414313" y="209787"/>
                </a:lnTo>
                <a:lnTo>
                  <a:pt x="1414313" y="165190"/>
                </a:lnTo>
                <a:lnTo>
                  <a:pt x="1268522" y="165190"/>
                </a:lnTo>
                <a:close/>
                <a:moveTo>
                  <a:pt x="2313198" y="9799"/>
                </a:moveTo>
                <a:lnTo>
                  <a:pt x="2332997" y="9799"/>
                </a:lnTo>
                <a:lnTo>
                  <a:pt x="2332997" y="155790"/>
                </a:lnTo>
                <a:lnTo>
                  <a:pt x="2333997" y="155790"/>
                </a:lnTo>
                <a:cubicBezTo>
                  <a:pt x="2351329" y="125659"/>
                  <a:pt x="2376661" y="110593"/>
                  <a:pt x="2409992" y="110593"/>
                </a:cubicBezTo>
                <a:cubicBezTo>
                  <a:pt x="2433857" y="110593"/>
                  <a:pt x="2452056" y="118292"/>
                  <a:pt x="2464589" y="133692"/>
                </a:cubicBezTo>
                <a:cubicBezTo>
                  <a:pt x="2477121" y="149091"/>
                  <a:pt x="2483388" y="171189"/>
                  <a:pt x="2483388" y="199988"/>
                </a:cubicBezTo>
                <a:lnTo>
                  <a:pt x="2483388" y="337179"/>
                </a:lnTo>
                <a:lnTo>
                  <a:pt x="2463589" y="337179"/>
                </a:lnTo>
                <a:lnTo>
                  <a:pt x="2463589" y="204587"/>
                </a:lnTo>
                <a:cubicBezTo>
                  <a:pt x="2463589" y="178322"/>
                  <a:pt x="2458822" y="159123"/>
                  <a:pt x="2449290" y="146991"/>
                </a:cubicBezTo>
                <a:cubicBezTo>
                  <a:pt x="2439757" y="134858"/>
                  <a:pt x="2424924" y="128792"/>
                  <a:pt x="2404792" y="128792"/>
                </a:cubicBezTo>
                <a:cubicBezTo>
                  <a:pt x="2385727" y="128792"/>
                  <a:pt x="2368995" y="136191"/>
                  <a:pt x="2354595" y="150990"/>
                </a:cubicBezTo>
                <a:cubicBezTo>
                  <a:pt x="2340196" y="165790"/>
                  <a:pt x="2332997" y="187055"/>
                  <a:pt x="2332997" y="214787"/>
                </a:cubicBezTo>
                <a:lnTo>
                  <a:pt x="2332997" y="337179"/>
                </a:lnTo>
                <a:lnTo>
                  <a:pt x="2313198" y="337179"/>
                </a:lnTo>
                <a:close/>
                <a:moveTo>
                  <a:pt x="167189" y="7799"/>
                </a:moveTo>
                <a:lnTo>
                  <a:pt x="186388" y="7799"/>
                </a:lnTo>
                <a:lnTo>
                  <a:pt x="186388" y="110593"/>
                </a:lnTo>
                <a:lnTo>
                  <a:pt x="226586" y="110593"/>
                </a:lnTo>
                <a:lnTo>
                  <a:pt x="226586" y="37797"/>
                </a:lnTo>
                <a:lnTo>
                  <a:pt x="245785" y="37797"/>
                </a:lnTo>
                <a:lnTo>
                  <a:pt x="245785" y="128792"/>
                </a:lnTo>
                <a:lnTo>
                  <a:pt x="107793" y="128792"/>
                </a:lnTo>
                <a:lnTo>
                  <a:pt x="107793" y="38197"/>
                </a:lnTo>
                <a:lnTo>
                  <a:pt x="126992" y="38197"/>
                </a:lnTo>
                <a:lnTo>
                  <a:pt x="126992" y="110593"/>
                </a:lnTo>
                <a:lnTo>
                  <a:pt x="167189" y="110593"/>
                </a:lnTo>
                <a:close/>
                <a:moveTo>
                  <a:pt x="1097733" y="3000"/>
                </a:moveTo>
                <a:cubicBezTo>
                  <a:pt x="1108665" y="18732"/>
                  <a:pt x="1120665" y="37531"/>
                  <a:pt x="1133730" y="59396"/>
                </a:cubicBezTo>
                <a:lnTo>
                  <a:pt x="1114132" y="70195"/>
                </a:lnTo>
                <a:cubicBezTo>
                  <a:pt x="1100399" y="45530"/>
                  <a:pt x="1089200" y="26131"/>
                  <a:pt x="1080534" y="11999"/>
                </a:cubicBezTo>
                <a:close/>
                <a:moveTo>
                  <a:pt x="302181" y="2200"/>
                </a:moveTo>
                <a:lnTo>
                  <a:pt x="323180" y="5799"/>
                </a:lnTo>
                <a:cubicBezTo>
                  <a:pt x="316647" y="31531"/>
                  <a:pt x="309514" y="55730"/>
                  <a:pt x="301781" y="78395"/>
                </a:cubicBezTo>
                <a:lnTo>
                  <a:pt x="392776" y="78395"/>
                </a:lnTo>
                <a:lnTo>
                  <a:pt x="392776" y="96794"/>
                </a:lnTo>
                <a:lnTo>
                  <a:pt x="370977" y="96794"/>
                </a:lnTo>
                <a:cubicBezTo>
                  <a:pt x="365511" y="177989"/>
                  <a:pt x="351312" y="239852"/>
                  <a:pt x="328380" y="282382"/>
                </a:cubicBezTo>
                <a:cubicBezTo>
                  <a:pt x="341979" y="309181"/>
                  <a:pt x="363177" y="336979"/>
                  <a:pt x="391976" y="365777"/>
                </a:cubicBezTo>
                <a:cubicBezTo>
                  <a:pt x="387309" y="370577"/>
                  <a:pt x="382376" y="376177"/>
                  <a:pt x="377177" y="382576"/>
                </a:cubicBezTo>
                <a:cubicBezTo>
                  <a:pt x="351178" y="355111"/>
                  <a:pt x="331113" y="328513"/>
                  <a:pt x="316980" y="302781"/>
                </a:cubicBezTo>
                <a:cubicBezTo>
                  <a:pt x="301515" y="328380"/>
                  <a:pt x="278716" y="355711"/>
                  <a:pt x="248584" y="384776"/>
                </a:cubicBezTo>
                <a:cubicBezTo>
                  <a:pt x="244585" y="380377"/>
                  <a:pt x="239385" y="375310"/>
                  <a:pt x="232985" y="369577"/>
                </a:cubicBezTo>
                <a:cubicBezTo>
                  <a:pt x="266583" y="338512"/>
                  <a:pt x="291182" y="309314"/>
                  <a:pt x="306781" y="281983"/>
                </a:cubicBezTo>
                <a:cubicBezTo>
                  <a:pt x="290515" y="246518"/>
                  <a:pt x="279449" y="201587"/>
                  <a:pt x="273583" y="147191"/>
                </a:cubicBezTo>
                <a:cubicBezTo>
                  <a:pt x="273183" y="147857"/>
                  <a:pt x="272650" y="148857"/>
                  <a:pt x="271983" y="150191"/>
                </a:cubicBezTo>
                <a:cubicBezTo>
                  <a:pt x="264783" y="164723"/>
                  <a:pt x="258917" y="175722"/>
                  <a:pt x="254384" y="183189"/>
                </a:cubicBezTo>
                <a:cubicBezTo>
                  <a:pt x="249718" y="176389"/>
                  <a:pt x="245051" y="170656"/>
                  <a:pt x="240385" y="165990"/>
                </a:cubicBezTo>
                <a:cubicBezTo>
                  <a:pt x="267717" y="120792"/>
                  <a:pt x="288315" y="66196"/>
                  <a:pt x="302181" y="2200"/>
                </a:cubicBezTo>
                <a:close/>
                <a:moveTo>
                  <a:pt x="77795" y="2200"/>
                </a:moveTo>
                <a:lnTo>
                  <a:pt x="96194" y="13199"/>
                </a:lnTo>
                <a:cubicBezTo>
                  <a:pt x="75795" y="55330"/>
                  <a:pt x="49597" y="92194"/>
                  <a:pt x="17599" y="123792"/>
                </a:cubicBezTo>
                <a:cubicBezTo>
                  <a:pt x="14132" y="117793"/>
                  <a:pt x="10066" y="111660"/>
                  <a:pt x="5399" y="105393"/>
                </a:cubicBezTo>
                <a:cubicBezTo>
                  <a:pt x="35797" y="75928"/>
                  <a:pt x="59929" y="41530"/>
                  <a:pt x="77795" y="2200"/>
                </a:cubicBezTo>
                <a:close/>
                <a:moveTo>
                  <a:pt x="639761" y="1800"/>
                </a:moveTo>
                <a:lnTo>
                  <a:pt x="661959" y="6999"/>
                </a:lnTo>
                <a:cubicBezTo>
                  <a:pt x="654626" y="29531"/>
                  <a:pt x="647360" y="49063"/>
                  <a:pt x="640161" y="65596"/>
                </a:cubicBezTo>
                <a:lnTo>
                  <a:pt x="793751" y="65596"/>
                </a:lnTo>
                <a:lnTo>
                  <a:pt x="793751" y="87794"/>
                </a:lnTo>
                <a:lnTo>
                  <a:pt x="756553" y="168789"/>
                </a:lnTo>
                <a:cubicBezTo>
                  <a:pt x="750287" y="165590"/>
                  <a:pt x="743421" y="162723"/>
                  <a:pt x="735955" y="160190"/>
                </a:cubicBezTo>
                <a:lnTo>
                  <a:pt x="772353" y="85195"/>
                </a:lnTo>
                <a:lnTo>
                  <a:pt x="631961" y="85195"/>
                </a:lnTo>
                <a:cubicBezTo>
                  <a:pt x="619295" y="113193"/>
                  <a:pt x="604163" y="141591"/>
                  <a:pt x="586564" y="170389"/>
                </a:cubicBezTo>
                <a:cubicBezTo>
                  <a:pt x="580431" y="165990"/>
                  <a:pt x="573698" y="161790"/>
                  <a:pt x="566365" y="157790"/>
                </a:cubicBezTo>
                <a:cubicBezTo>
                  <a:pt x="597963" y="112193"/>
                  <a:pt x="622428" y="60196"/>
                  <a:pt x="639761" y="1800"/>
                </a:cubicBezTo>
                <a:close/>
                <a:moveTo>
                  <a:pt x="1034137" y="0"/>
                </a:moveTo>
                <a:lnTo>
                  <a:pt x="1054735" y="6599"/>
                </a:lnTo>
                <a:cubicBezTo>
                  <a:pt x="1043669" y="31398"/>
                  <a:pt x="1032603" y="53396"/>
                  <a:pt x="1021537" y="72595"/>
                </a:cubicBezTo>
                <a:lnTo>
                  <a:pt x="1202526" y="72595"/>
                </a:lnTo>
                <a:lnTo>
                  <a:pt x="1202526" y="91394"/>
                </a:lnTo>
                <a:lnTo>
                  <a:pt x="1120531" y="91394"/>
                </a:lnTo>
                <a:lnTo>
                  <a:pt x="1120531" y="162390"/>
                </a:lnTo>
                <a:lnTo>
                  <a:pt x="1197127" y="162390"/>
                </a:lnTo>
                <a:lnTo>
                  <a:pt x="1197127" y="181189"/>
                </a:lnTo>
                <a:lnTo>
                  <a:pt x="1120531" y="181189"/>
                </a:lnTo>
                <a:lnTo>
                  <a:pt x="1120531" y="252384"/>
                </a:lnTo>
                <a:lnTo>
                  <a:pt x="1197127" y="252384"/>
                </a:lnTo>
                <a:lnTo>
                  <a:pt x="1197127" y="271183"/>
                </a:lnTo>
                <a:lnTo>
                  <a:pt x="1120531" y="271183"/>
                </a:lnTo>
                <a:lnTo>
                  <a:pt x="1120531" y="342179"/>
                </a:lnTo>
                <a:lnTo>
                  <a:pt x="1203326" y="342179"/>
                </a:lnTo>
                <a:lnTo>
                  <a:pt x="1203326" y="360978"/>
                </a:lnTo>
                <a:lnTo>
                  <a:pt x="1017738" y="360978"/>
                </a:lnTo>
                <a:lnTo>
                  <a:pt x="1017738" y="386376"/>
                </a:lnTo>
                <a:lnTo>
                  <a:pt x="997339" y="386376"/>
                </a:lnTo>
                <a:lnTo>
                  <a:pt x="997339" y="110593"/>
                </a:lnTo>
                <a:cubicBezTo>
                  <a:pt x="988139" y="124059"/>
                  <a:pt x="977740" y="137458"/>
                  <a:pt x="966141" y="150791"/>
                </a:cubicBezTo>
                <a:cubicBezTo>
                  <a:pt x="962941" y="146791"/>
                  <a:pt x="958341" y="141991"/>
                  <a:pt x="952342" y="136391"/>
                </a:cubicBezTo>
                <a:cubicBezTo>
                  <a:pt x="951675" y="135858"/>
                  <a:pt x="951208" y="135458"/>
                  <a:pt x="950942" y="135191"/>
                </a:cubicBezTo>
                <a:cubicBezTo>
                  <a:pt x="986139" y="98127"/>
                  <a:pt x="1013871" y="53063"/>
                  <a:pt x="1034137" y="0"/>
                </a:cubicBezTo>
                <a:close/>
                <a:moveTo>
                  <a:pt x="486970" y="0"/>
                </a:moveTo>
                <a:lnTo>
                  <a:pt x="508769" y="4199"/>
                </a:lnTo>
                <a:cubicBezTo>
                  <a:pt x="507969" y="6466"/>
                  <a:pt x="506835" y="9999"/>
                  <a:pt x="505369" y="14799"/>
                </a:cubicBezTo>
                <a:cubicBezTo>
                  <a:pt x="498969" y="34931"/>
                  <a:pt x="493770" y="50797"/>
                  <a:pt x="489770" y="62396"/>
                </a:cubicBezTo>
                <a:lnTo>
                  <a:pt x="576165" y="62396"/>
                </a:lnTo>
                <a:lnTo>
                  <a:pt x="576165" y="81595"/>
                </a:lnTo>
                <a:lnTo>
                  <a:pt x="483770" y="81595"/>
                </a:lnTo>
                <a:cubicBezTo>
                  <a:pt x="469638" y="121726"/>
                  <a:pt x="456372" y="157790"/>
                  <a:pt x="443973" y="189788"/>
                </a:cubicBezTo>
                <a:lnTo>
                  <a:pt x="501369" y="189788"/>
                </a:lnTo>
                <a:lnTo>
                  <a:pt x="501369" y="108993"/>
                </a:lnTo>
                <a:lnTo>
                  <a:pt x="522568" y="108993"/>
                </a:lnTo>
                <a:lnTo>
                  <a:pt x="522568" y="189788"/>
                </a:lnTo>
                <a:lnTo>
                  <a:pt x="576165" y="189788"/>
                </a:lnTo>
                <a:lnTo>
                  <a:pt x="576165" y="208587"/>
                </a:lnTo>
                <a:lnTo>
                  <a:pt x="522568" y="208587"/>
                </a:lnTo>
                <a:lnTo>
                  <a:pt x="522568" y="276983"/>
                </a:lnTo>
                <a:cubicBezTo>
                  <a:pt x="542167" y="274850"/>
                  <a:pt x="563365" y="272250"/>
                  <a:pt x="586164" y="269183"/>
                </a:cubicBezTo>
                <a:cubicBezTo>
                  <a:pt x="585631" y="276916"/>
                  <a:pt x="585364" y="283716"/>
                  <a:pt x="585364" y="289582"/>
                </a:cubicBezTo>
                <a:cubicBezTo>
                  <a:pt x="569365" y="291315"/>
                  <a:pt x="548433" y="293648"/>
                  <a:pt x="522568" y="296582"/>
                </a:cubicBezTo>
                <a:lnTo>
                  <a:pt x="522568" y="387176"/>
                </a:lnTo>
                <a:lnTo>
                  <a:pt x="501369" y="387176"/>
                </a:lnTo>
                <a:lnTo>
                  <a:pt x="501369" y="299181"/>
                </a:lnTo>
                <a:cubicBezTo>
                  <a:pt x="472304" y="302381"/>
                  <a:pt x="443773" y="305914"/>
                  <a:pt x="415774" y="309781"/>
                </a:cubicBezTo>
                <a:lnTo>
                  <a:pt x="412774" y="287982"/>
                </a:lnTo>
                <a:cubicBezTo>
                  <a:pt x="442373" y="285582"/>
                  <a:pt x="471904" y="282716"/>
                  <a:pt x="501369" y="279383"/>
                </a:cubicBezTo>
                <a:lnTo>
                  <a:pt x="501369" y="208587"/>
                </a:lnTo>
                <a:lnTo>
                  <a:pt x="423174" y="208587"/>
                </a:lnTo>
                <a:lnTo>
                  <a:pt x="423174" y="187588"/>
                </a:lnTo>
                <a:cubicBezTo>
                  <a:pt x="437440" y="152524"/>
                  <a:pt x="450372" y="117193"/>
                  <a:pt x="461971" y="81595"/>
                </a:cubicBezTo>
                <a:lnTo>
                  <a:pt x="418974" y="81595"/>
                </a:lnTo>
                <a:lnTo>
                  <a:pt x="418974" y="62396"/>
                </a:lnTo>
                <a:lnTo>
                  <a:pt x="468171" y="62396"/>
                </a:lnTo>
                <a:cubicBezTo>
                  <a:pt x="473237" y="47197"/>
                  <a:pt x="479504" y="26398"/>
                  <a:pt x="486970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ea"/>
              <a:sym typeface="微软雅黑 Light" panose="020B0502040204020203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xmlns="" id="{C0F67643-7D9F-4BE7-8B1B-692515B53B46}"/>
              </a:ext>
            </a:extLst>
          </p:cNvPr>
          <p:cNvSpPr txBox="1"/>
          <p:nvPr/>
        </p:nvSpPr>
        <p:spPr>
          <a:xfrm>
            <a:off x="2323308" y="1780537"/>
            <a:ext cx="123110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微软雅黑 Light" panose="020B0502040204020203" pitchFamily="34" charset="-122"/>
              </a:rPr>
              <a:t>使用字体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ea"/>
              <a:sym typeface="微软雅黑 Light" panose="020B0502040204020203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884F2453-8E6E-4A71-A0EC-152A17F80234}"/>
              </a:ext>
            </a:extLst>
          </p:cNvPr>
          <p:cNvCxnSpPr>
            <a:cxnSpLocks/>
          </p:cNvCxnSpPr>
          <p:nvPr/>
        </p:nvCxnSpPr>
        <p:spPr>
          <a:xfrm>
            <a:off x="5857780" y="1549400"/>
            <a:ext cx="0" cy="2839720"/>
          </a:xfrm>
          <a:prstGeom prst="line">
            <a:avLst/>
          </a:prstGeom>
          <a:ln cap="rnd">
            <a:solidFill>
              <a:schemeClr val="tx1"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: 圆角 29">
            <a:extLst>
              <a:ext uri="{FF2B5EF4-FFF2-40B4-BE49-F238E27FC236}">
                <a16:creationId xmlns:a16="http://schemas.microsoft.com/office/drawing/2014/main" xmlns="" id="{7199A3FC-DF10-4CAE-AB76-CD59269EFA61}"/>
              </a:ext>
            </a:extLst>
          </p:cNvPr>
          <p:cNvSpPr/>
          <p:nvPr/>
        </p:nvSpPr>
        <p:spPr>
          <a:xfrm>
            <a:off x="6929160" y="1696236"/>
            <a:ext cx="1655748" cy="53793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E172BD34-10BA-41F1-A269-FC7EC1BC5CB0}"/>
              </a:ext>
            </a:extLst>
          </p:cNvPr>
          <p:cNvSpPr txBox="1"/>
          <p:nvPr/>
        </p:nvSpPr>
        <p:spPr>
          <a:xfrm>
            <a:off x="7141481" y="1780537"/>
            <a:ext cx="123110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微软雅黑 Light" panose="020B0502040204020203" pitchFamily="34" charset="-122"/>
              </a:rPr>
              <a:t>配色方案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ea"/>
              <a:sym typeface="微软雅黑 Light" panose="020B0502040204020203" pitchFamily="34" charset="-122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xmlns="" id="{61F91FBD-B1FE-49D9-A456-BAD78BD4A9C7}"/>
              </a:ext>
            </a:extLst>
          </p:cNvPr>
          <p:cNvSpPr/>
          <p:nvPr/>
        </p:nvSpPr>
        <p:spPr>
          <a:xfrm>
            <a:off x="6929160" y="2706791"/>
            <a:ext cx="1146490" cy="1146490"/>
          </a:xfrm>
          <a:prstGeom prst="roundRect">
            <a:avLst/>
          </a:prstGeom>
          <a:solidFill>
            <a:srgbClr val="04FEF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xmlns="" id="{8EC9353C-1908-4E7D-AB99-0FCD0DFD8B76}"/>
              </a:ext>
            </a:extLst>
          </p:cNvPr>
          <p:cNvSpPr/>
          <p:nvPr/>
        </p:nvSpPr>
        <p:spPr>
          <a:xfrm>
            <a:off x="8347898" y="2706791"/>
            <a:ext cx="1146490" cy="1146490"/>
          </a:xfrm>
          <a:prstGeom prst="roundRect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958AB978-DFD6-4322-BD4F-0A033E9AC1B5}"/>
              </a:ext>
            </a:extLst>
          </p:cNvPr>
          <p:cNvSpPr txBox="1"/>
          <p:nvPr/>
        </p:nvSpPr>
        <p:spPr>
          <a:xfrm>
            <a:off x="2110987" y="5967709"/>
            <a:ext cx="251350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rPr>
              <a:t>注：相关字体获取方式请看下页</a:t>
            </a:r>
          </a:p>
        </p:txBody>
      </p:sp>
      <p:sp>
        <p:nvSpPr>
          <p:cNvPr id="16" name="图形 33">
            <a:extLst>
              <a:ext uri="{FF2B5EF4-FFF2-40B4-BE49-F238E27FC236}">
                <a16:creationId xmlns:a16="http://schemas.microsoft.com/office/drawing/2014/main" xmlns="" id="{8EB1D704-B301-4BA7-AE10-59692A139677}"/>
              </a:ext>
            </a:extLst>
          </p:cNvPr>
          <p:cNvSpPr/>
          <p:nvPr/>
        </p:nvSpPr>
        <p:spPr>
          <a:xfrm rot="5400000">
            <a:off x="4641617" y="6010217"/>
            <a:ext cx="168237" cy="131917"/>
          </a:xfrm>
          <a:custGeom>
            <a:avLst/>
            <a:gdLst>
              <a:gd name="connsiteX0" fmla="*/ 4622959 w 4676775"/>
              <a:gd name="connsiteY0" fmla="*/ 1679734 h 3667125"/>
              <a:gd name="connsiteX1" fmla="*/ 3011329 w 4676775"/>
              <a:gd name="connsiteY1" fmla="*/ 63341 h 3667125"/>
              <a:gd name="connsiteX2" fmla="*/ 2874169 w 4676775"/>
              <a:gd name="connsiteY2" fmla="*/ 7144 h 3667125"/>
              <a:gd name="connsiteX3" fmla="*/ 2736056 w 4676775"/>
              <a:gd name="connsiteY3" fmla="*/ 64294 h 3667125"/>
              <a:gd name="connsiteX4" fmla="*/ 2719864 w 4676775"/>
              <a:gd name="connsiteY4" fmla="*/ 321469 h 3667125"/>
              <a:gd name="connsiteX5" fmla="*/ 4030504 w 4676775"/>
              <a:gd name="connsiteY5" fmla="*/ 1635919 h 3667125"/>
              <a:gd name="connsiteX6" fmla="*/ 201454 w 4676775"/>
              <a:gd name="connsiteY6" fmla="*/ 1635919 h 3667125"/>
              <a:gd name="connsiteX7" fmla="*/ 7144 w 4676775"/>
              <a:gd name="connsiteY7" fmla="*/ 1831181 h 3667125"/>
              <a:gd name="connsiteX8" fmla="*/ 201454 w 4676775"/>
              <a:gd name="connsiteY8" fmla="*/ 2025491 h 3667125"/>
              <a:gd name="connsiteX9" fmla="*/ 4030504 w 4676775"/>
              <a:gd name="connsiteY9" fmla="*/ 2025491 h 3667125"/>
              <a:gd name="connsiteX10" fmla="*/ 2688431 w 4676775"/>
              <a:gd name="connsiteY10" fmla="*/ 3371374 h 3667125"/>
              <a:gd name="connsiteX11" fmla="*/ 2720816 w 4676775"/>
              <a:gd name="connsiteY11" fmla="*/ 3604736 h 3667125"/>
              <a:gd name="connsiteX12" fmla="*/ 2857976 w 4676775"/>
              <a:gd name="connsiteY12" fmla="*/ 3660934 h 3667125"/>
              <a:gd name="connsiteX13" fmla="*/ 3013234 w 4676775"/>
              <a:gd name="connsiteY13" fmla="*/ 3595211 h 3667125"/>
              <a:gd name="connsiteX14" fmla="*/ 3120866 w 4676775"/>
              <a:gd name="connsiteY14" fmla="*/ 3487579 h 3667125"/>
              <a:gd name="connsiteX15" fmla="*/ 3416141 w 4676775"/>
              <a:gd name="connsiteY15" fmla="*/ 3191351 h 3667125"/>
              <a:gd name="connsiteX16" fmla="*/ 3471386 w 4676775"/>
              <a:gd name="connsiteY16" fmla="*/ 3137059 h 3667125"/>
              <a:gd name="connsiteX17" fmla="*/ 4622006 w 4676775"/>
              <a:gd name="connsiteY17" fmla="*/ 1982629 h 3667125"/>
              <a:gd name="connsiteX18" fmla="*/ 4676299 w 4676775"/>
              <a:gd name="connsiteY18" fmla="*/ 1834991 h 3667125"/>
              <a:gd name="connsiteX19" fmla="*/ 4676299 w 4676775"/>
              <a:gd name="connsiteY19" fmla="*/ 1831181 h 3667125"/>
              <a:gd name="connsiteX20" fmla="*/ 4676299 w 4676775"/>
              <a:gd name="connsiteY20" fmla="*/ 1827371 h 3667125"/>
              <a:gd name="connsiteX21" fmla="*/ 4622959 w 4676775"/>
              <a:gd name="connsiteY21" fmla="*/ 1679734 h 3667125"/>
              <a:gd name="connsiteX22" fmla="*/ 4622959 w 4676775"/>
              <a:gd name="connsiteY22" fmla="*/ 1679734 h 3667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676775" h="3667125">
                <a:moveTo>
                  <a:pt x="4622959" y="1679734"/>
                </a:moveTo>
                <a:lnTo>
                  <a:pt x="3011329" y="63341"/>
                </a:lnTo>
                <a:cubicBezTo>
                  <a:pt x="2975134" y="27146"/>
                  <a:pt x="2926556" y="7144"/>
                  <a:pt x="2874169" y="7144"/>
                </a:cubicBezTo>
                <a:cubicBezTo>
                  <a:pt x="2821781" y="7144"/>
                  <a:pt x="2773204" y="27146"/>
                  <a:pt x="2736056" y="64294"/>
                </a:cubicBezTo>
                <a:cubicBezTo>
                  <a:pt x="2665571" y="134779"/>
                  <a:pt x="2658904" y="244316"/>
                  <a:pt x="2719864" y="321469"/>
                </a:cubicBezTo>
                <a:lnTo>
                  <a:pt x="4030504" y="1635919"/>
                </a:lnTo>
                <a:lnTo>
                  <a:pt x="201454" y="1635919"/>
                </a:lnTo>
                <a:cubicBezTo>
                  <a:pt x="93821" y="1635919"/>
                  <a:pt x="7144" y="1723549"/>
                  <a:pt x="7144" y="1831181"/>
                </a:cubicBezTo>
                <a:cubicBezTo>
                  <a:pt x="7144" y="1938814"/>
                  <a:pt x="93821" y="2025491"/>
                  <a:pt x="201454" y="2025491"/>
                </a:cubicBezTo>
                <a:lnTo>
                  <a:pt x="4030504" y="2025491"/>
                </a:lnTo>
                <a:lnTo>
                  <a:pt x="2688431" y="3371374"/>
                </a:lnTo>
                <a:cubicBezTo>
                  <a:pt x="2648426" y="3451384"/>
                  <a:pt x="2660809" y="3544729"/>
                  <a:pt x="2720816" y="3604736"/>
                </a:cubicBezTo>
                <a:cubicBezTo>
                  <a:pt x="2757011" y="3640931"/>
                  <a:pt x="2805589" y="3660934"/>
                  <a:pt x="2857976" y="3660934"/>
                </a:cubicBezTo>
                <a:cubicBezTo>
                  <a:pt x="2916079" y="3660934"/>
                  <a:pt x="2971324" y="3638074"/>
                  <a:pt x="3013234" y="3595211"/>
                </a:cubicBezTo>
                <a:lnTo>
                  <a:pt x="3120866" y="3487579"/>
                </a:lnTo>
                <a:lnTo>
                  <a:pt x="3416141" y="3191351"/>
                </a:lnTo>
                <a:lnTo>
                  <a:pt x="3471386" y="3137059"/>
                </a:lnTo>
                <a:lnTo>
                  <a:pt x="4622006" y="1982629"/>
                </a:lnTo>
                <a:cubicBezTo>
                  <a:pt x="4660106" y="1944529"/>
                  <a:pt x="4679156" y="1892141"/>
                  <a:pt x="4676299" y="1834991"/>
                </a:cubicBezTo>
                <a:lnTo>
                  <a:pt x="4676299" y="1831181"/>
                </a:lnTo>
                <a:lnTo>
                  <a:pt x="4676299" y="1827371"/>
                </a:lnTo>
                <a:cubicBezTo>
                  <a:pt x="4680109" y="1770221"/>
                  <a:pt x="4660106" y="1717834"/>
                  <a:pt x="4622959" y="1679734"/>
                </a:cubicBezTo>
                <a:lnTo>
                  <a:pt x="4622959" y="167973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363636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6" name="文本框 25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>
            <a:extLst>
              <a:ext uri="{FF2B5EF4-FFF2-40B4-BE49-F238E27FC236}">
                <a16:creationId xmlns:a16="http://schemas.microsoft.com/office/drawing/2014/main" xmlns="" id="{D0696517-3403-470B-BF4E-A78F3D851182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112625" y="4010484"/>
            <a:ext cx="2589286" cy="381314"/>
          </a:xfrm>
          <a:custGeom>
            <a:avLst/>
            <a:gdLst/>
            <a:ahLst/>
            <a:cxnLst/>
            <a:rect l="l" t="t" r="r" b="b"/>
            <a:pathLst>
              <a:path w="2589286" h="381314">
                <a:moveTo>
                  <a:pt x="2192122" y="308819"/>
                </a:moveTo>
                <a:lnTo>
                  <a:pt x="2238814" y="308819"/>
                </a:lnTo>
                <a:lnTo>
                  <a:pt x="2242909" y="380085"/>
                </a:lnTo>
                <a:lnTo>
                  <a:pt x="2210553" y="380085"/>
                </a:lnTo>
                <a:close/>
                <a:moveTo>
                  <a:pt x="2107750" y="308819"/>
                </a:moveTo>
                <a:lnTo>
                  <a:pt x="2154441" y="308819"/>
                </a:lnTo>
                <a:lnTo>
                  <a:pt x="2161404" y="380085"/>
                </a:lnTo>
                <a:lnTo>
                  <a:pt x="2129867" y="380085"/>
                </a:lnTo>
                <a:close/>
                <a:moveTo>
                  <a:pt x="2023787" y="308819"/>
                </a:moveTo>
                <a:lnTo>
                  <a:pt x="2070069" y="308819"/>
                </a:lnTo>
                <a:lnTo>
                  <a:pt x="2074165" y="380085"/>
                </a:lnTo>
                <a:lnTo>
                  <a:pt x="2042218" y="380085"/>
                </a:lnTo>
                <a:close/>
                <a:moveTo>
                  <a:pt x="1950882" y="308819"/>
                </a:moveTo>
                <a:lnTo>
                  <a:pt x="1997574" y="308819"/>
                </a:lnTo>
                <a:lnTo>
                  <a:pt x="1964398" y="380085"/>
                </a:lnTo>
                <a:lnTo>
                  <a:pt x="1932452" y="380085"/>
                </a:lnTo>
                <a:close/>
                <a:moveTo>
                  <a:pt x="1370353" y="279330"/>
                </a:moveTo>
                <a:lnTo>
                  <a:pt x="1412129" y="279330"/>
                </a:lnTo>
                <a:lnTo>
                  <a:pt x="1405986" y="336670"/>
                </a:lnTo>
                <a:lnTo>
                  <a:pt x="1532135" y="336670"/>
                </a:lnTo>
                <a:lnTo>
                  <a:pt x="1514114" y="373942"/>
                </a:lnTo>
                <a:lnTo>
                  <a:pt x="1360523" y="373942"/>
                </a:lnTo>
                <a:close/>
                <a:moveTo>
                  <a:pt x="1310964" y="279330"/>
                </a:moveTo>
                <a:lnTo>
                  <a:pt x="1353560" y="279330"/>
                </a:lnTo>
                <a:lnTo>
                  <a:pt x="1315879" y="364522"/>
                </a:lnTo>
                <a:lnTo>
                  <a:pt x="1284752" y="364522"/>
                </a:lnTo>
                <a:close/>
                <a:moveTo>
                  <a:pt x="1447762" y="275234"/>
                </a:moveTo>
                <a:lnTo>
                  <a:pt x="1493225" y="275234"/>
                </a:lnTo>
                <a:lnTo>
                  <a:pt x="1496911" y="307181"/>
                </a:lnTo>
                <a:lnTo>
                  <a:pt x="1543193" y="279330"/>
                </a:lnTo>
                <a:lnTo>
                  <a:pt x="1586199" y="279330"/>
                </a:lnTo>
                <a:lnTo>
                  <a:pt x="1594800" y="364522"/>
                </a:lnTo>
                <a:lnTo>
                  <a:pt x="1564082" y="364522"/>
                </a:lnTo>
                <a:lnTo>
                  <a:pt x="1548108" y="299399"/>
                </a:lnTo>
                <a:lnTo>
                  <a:pt x="1498959" y="324793"/>
                </a:lnTo>
                <a:lnTo>
                  <a:pt x="1468241" y="324793"/>
                </a:lnTo>
                <a:close/>
                <a:moveTo>
                  <a:pt x="1363799" y="210931"/>
                </a:moveTo>
                <a:lnTo>
                  <a:pt x="1362161" y="231410"/>
                </a:lnTo>
                <a:lnTo>
                  <a:pt x="1546060" y="231410"/>
                </a:lnTo>
                <a:lnTo>
                  <a:pt x="1547699" y="210931"/>
                </a:lnTo>
                <a:close/>
                <a:moveTo>
                  <a:pt x="1795368" y="174888"/>
                </a:moveTo>
                <a:lnTo>
                  <a:pt x="1836325" y="174888"/>
                </a:lnTo>
                <a:lnTo>
                  <a:pt x="1839602" y="252708"/>
                </a:lnTo>
                <a:lnTo>
                  <a:pt x="1811341" y="252708"/>
                </a:lnTo>
                <a:close/>
                <a:moveTo>
                  <a:pt x="774669" y="173250"/>
                </a:moveTo>
                <a:lnTo>
                  <a:pt x="761562" y="194957"/>
                </a:lnTo>
                <a:lnTo>
                  <a:pt x="854945" y="194957"/>
                </a:lnTo>
                <a:lnTo>
                  <a:pt x="844706" y="173250"/>
                </a:lnTo>
                <a:close/>
                <a:moveTo>
                  <a:pt x="1631128" y="171612"/>
                </a:moveTo>
                <a:lnTo>
                  <a:pt x="1784719" y="171612"/>
                </a:lnTo>
                <a:lnTo>
                  <a:pt x="1780623" y="208883"/>
                </a:lnTo>
                <a:lnTo>
                  <a:pt x="1756458" y="208883"/>
                </a:lnTo>
                <a:lnTo>
                  <a:pt x="1742942" y="337490"/>
                </a:lnTo>
                <a:lnTo>
                  <a:pt x="1922336" y="337490"/>
                </a:lnTo>
                <a:lnTo>
                  <a:pt x="1905134" y="375170"/>
                </a:lnTo>
                <a:lnTo>
                  <a:pt x="1701575" y="375170"/>
                </a:lnTo>
                <a:lnTo>
                  <a:pt x="1718777" y="208883"/>
                </a:lnTo>
                <a:lnTo>
                  <a:pt x="1690107" y="208883"/>
                </a:lnTo>
                <a:lnTo>
                  <a:pt x="1634814" y="380085"/>
                </a:lnTo>
                <a:lnTo>
                  <a:pt x="1606144" y="380085"/>
                </a:lnTo>
                <a:lnTo>
                  <a:pt x="1652016" y="208883"/>
                </a:lnTo>
                <a:lnTo>
                  <a:pt x="1627032" y="208883"/>
                </a:lnTo>
                <a:close/>
                <a:moveTo>
                  <a:pt x="1369124" y="163830"/>
                </a:moveTo>
                <a:lnTo>
                  <a:pt x="1367076" y="183489"/>
                </a:lnTo>
                <a:lnTo>
                  <a:pt x="1550975" y="183489"/>
                </a:lnTo>
                <a:lnTo>
                  <a:pt x="1552614" y="163830"/>
                </a:lnTo>
                <a:close/>
                <a:moveTo>
                  <a:pt x="1334310" y="131064"/>
                </a:moveTo>
                <a:lnTo>
                  <a:pt x="1594390" y="131064"/>
                </a:lnTo>
                <a:lnTo>
                  <a:pt x="1580465" y="262947"/>
                </a:lnTo>
                <a:lnTo>
                  <a:pt x="1320794" y="262947"/>
                </a:lnTo>
                <a:close/>
                <a:moveTo>
                  <a:pt x="47102" y="113042"/>
                </a:moveTo>
                <a:lnTo>
                  <a:pt x="295714" y="113042"/>
                </a:lnTo>
                <a:lnTo>
                  <a:pt x="291618" y="153181"/>
                </a:lnTo>
                <a:lnTo>
                  <a:pt x="184309" y="212979"/>
                </a:lnTo>
                <a:lnTo>
                  <a:pt x="183900" y="216665"/>
                </a:lnTo>
                <a:lnTo>
                  <a:pt x="314554" y="216665"/>
                </a:lnTo>
                <a:lnTo>
                  <a:pt x="310458" y="256803"/>
                </a:lnTo>
                <a:lnTo>
                  <a:pt x="179394" y="256803"/>
                </a:lnTo>
                <a:lnTo>
                  <a:pt x="166288" y="381314"/>
                </a:lnTo>
                <a:lnTo>
                  <a:pt x="94203" y="381314"/>
                </a:lnTo>
                <a:lnTo>
                  <a:pt x="87240" y="341176"/>
                </a:lnTo>
                <a:lnTo>
                  <a:pt x="127378" y="341176"/>
                </a:lnTo>
                <a:lnTo>
                  <a:pt x="135979" y="256803"/>
                </a:lnTo>
                <a:lnTo>
                  <a:pt x="0" y="256803"/>
                </a:lnTo>
                <a:lnTo>
                  <a:pt x="3687" y="216665"/>
                </a:lnTo>
                <a:lnTo>
                  <a:pt x="140075" y="216665"/>
                </a:lnTo>
                <a:lnTo>
                  <a:pt x="142533" y="196596"/>
                </a:lnTo>
                <a:lnTo>
                  <a:pt x="221581" y="153181"/>
                </a:lnTo>
                <a:lnTo>
                  <a:pt x="42596" y="153181"/>
                </a:lnTo>
                <a:close/>
                <a:moveTo>
                  <a:pt x="1193950" y="106080"/>
                </a:moveTo>
                <a:lnTo>
                  <a:pt x="1232450" y="106080"/>
                </a:lnTo>
                <a:lnTo>
                  <a:pt x="1226716" y="160144"/>
                </a:lnTo>
                <a:lnTo>
                  <a:pt x="1270131" y="381314"/>
                </a:lnTo>
                <a:lnTo>
                  <a:pt x="1240641" y="381314"/>
                </a:lnTo>
                <a:lnTo>
                  <a:pt x="1201732" y="221580"/>
                </a:lnTo>
                <a:lnTo>
                  <a:pt x="1132104" y="381314"/>
                </a:lnTo>
                <a:lnTo>
                  <a:pt x="1103024" y="381314"/>
                </a:lnTo>
                <a:lnTo>
                  <a:pt x="1188625" y="159734"/>
                </a:lnTo>
                <a:close/>
                <a:moveTo>
                  <a:pt x="1657750" y="92154"/>
                </a:moveTo>
                <a:lnTo>
                  <a:pt x="1776118" y="92154"/>
                </a:lnTo>
                <a:lnTo>
                  <a:pt x="1772432" y="129425"/>
                </a:lnTo>
                <a:lnTo>
                  <a:pt x="1653655" y="129425"/>
                </a:lnTo>
                <a:close/>
                <a:moveTo>
                  <a:pt x="1876464" y="87239"/>
                </a:moveTo>
                <a:lnTo>
                  <a:pt x="1914554" y="87239"/>
                </a:lnTo>
                <a:lnTo>
                  <a:pt x="1911687" y="116729"/>
                </a:lnTo>
                <a:lnTo>
                  <a:pt x="1942405" y="116729"/>
                </a:lnTo>
                <a:lnTo>
                  <a:pt x="1938309" y="154409"/>
                </a:lnTo>
                <a:lnTo>
                  <a:pt x="1907591" y="154409"/>
                </a:lnTo>
                <a:lnTo>
                  <a:pt x="1890389" y="318649"/>
                </a:lnTo>
                <a:lnTo>
                  <a:pt x="1837144" y="318649"/>
                </a:lnTo>
                <a:lnTo>
                  <a:pt x="1832229" y="280968"/>
                </a:lnTo>
                <a:lnTo>
                  <a:pt x="1855985" y="280968"/>
                </a:lnTo>
                <a:lnTo>
                  <a:pt x="1869501" y="154409"/>
                </a:lnTo>
                <a:lnTo>
                  <a:pt x="1785538" y="154409"/>
                </a:lnTo>
                <a:lnTo>
                  <a:pt x="1789634" y="116729"/>
                </a:lnTo>
                <a:lnTo>
                  <a:pt x="1873187" y="116729"/>
                </a:lnTo>
                <a:close/>
                <a:moveTo>
                  <a:pt x="868461" y="62255"/>
                </a:moveTo>
                <a:lnTo>
                  <a:pt x="906961" y="62255"/>
                </a:lnTo>
                <a:lnTo>
                  <a:pt x="883206" y="88058"/>
                </a:lnTo>
                <a:lnTo>
                  <a:pt x="856993" y="88058"/>
                </a:lnTo>
                <a:close/>
                <a:moveTo>
                  <a:pt x="739855" y="62255"/>
                </a:moveTo>
                <a:lnTo>
                  <a:pt x="778355" y="62255"/>
                </a:lnTo>
                <a:lnTo>
                  <a:pt x="784499" y="88058"/>
                </a:lnTo>
                <a:lnTo>
                  <a:pt x="758286" y="88058"/>
                </a:lnTo>
                <a:close/>
                <a:moveTo>
                  <a:pt x="2167138" y="60207"/>
                </a:moveTo>
                <a:lnTo>
                  <a:pt x="2204819" y="60207"/>
                </a:lnTo>
                <a:lnTo>
                  <a:pt x="2175739" y="115090"/>
                </a:lnTo>
                <a:lnTo>
                  <a:pt x="2151165" y="115090"/>
                </a:lnTo>
                <a:close/>
                <a:moveTo>
                  <a:pt x="2037303" y="60207"/>
                </a:moveTo>
                <a:lnTo>
                  <a:pt x="2074984" y="60207"/>
                </a:lnTo>
                <a:lnTo>
                  <a:pt x="2078670" y="115090"/>
                </a:lnTo>
                <a:lnTo>
                  <a:pt x="2054095" y="115090"/>
                </a:lnTo>
                <a:close/>
                <a:moveTo>
                  <a:pt x="1421140" y="54064"/>
                </a:moveTo>
                <a:lnTo>
                  <a:pt x="1422778" y="79867"/>
                </a:lnTo>
                <a:lnTo>
                  <a:pt x="1516571" y="79867"/>
                </a:lnTo>
                <a:lnTo>
                  <a:pt x="1523534" y="54064"/>
                </a:lnTo>
                <a:close/>
                <a:moveTo>
                  <a:pt x="805387" y="53244"/>
                </a:moveTo>
                <a:lnTo>
                  <a:pt x="848392" y="53244"/>
                </a:lnTo>
                <a:lnTo>
                  <a:pt x="822999" y="94612"/>
                </a:lnTo>
                <a:lnTo>
                  <a:pt x="909009" y="94612"/>
                </a:lnTo>
                <a:lnTo>
                  <a:pt x="905733" y="124101"/>
                </a:lnTo>
                <a:lnTo>
                  <a:pt x="804977" y="124101"/>
                </a:lnTo>
                <a:lnTo>
                  <a:pt x="793509" y="142532"/>
                </a:lnTo>
                <a:lnTo>
                  <a:pt x="910648" y="142532"/>
                </a:lnTo>
                <a:lnTo>
                  <a:pt x="907371" y="173250"/>
                </a:lnTo>
                <a:lnTo>
                  <a:pt x="885664" y="173250"/>
                </a:lnTo>
                <a:lnTo>
                  <a:pt x="904914" y="230181"/>
                </a:lnTo>
                <a:lnTo>
                  <a:pt x="871328" y="230181"/>
                </a:lnTo>
                <a:lnTo>
                  <a:pt x="869281" y="225266"/>
                </a:lnTo>
                <a:lnTo>
                  <a:pt x="863956" y="276463"/>
                </a:lnTo>
                <a:lnTo>
                  <a:pt x="816445" y="276463"/>
                </a:lnTo>
                <a:lnTo>
                  <a:pt x="809892" y="246974"/>
                </a:lnTo>
                <a:lnTo>
                  <a:pt x="830371" y="246974"/>
                </a:lnTo>
                <a:lnTo>
                  <a:pt x="832828" y="225266"/>
                </a:lnTo>
                <a:lnTo>
                  <a:pt x="773030" y="225266"/>
                </a:lnTo>
                <a:lnTo>
                  <a:pt x="765658" y="293665"/>
                </a:lnTo>
                <a:lnTo>
                  <a:pt x="883616" y="293665"/>
                </a:lnTo>
                <a:lnTo>
                  <a:pt x="869690" y="323564"/>
                </a:lnTo>
                <a:lnTo>
                  <a:pt x="726339" y="323564"/>
                </a:lnTo>
                <a:lnTo>
                  <a:pt x="735759" y="230181"/>
                </a:lnTo>
                <a:lnTo>
                  <a:pt x="706679" y="230181"/>
                </a:lnTo>
                <a:lnTo>
                  <a:pt x="738626" y="173250"/>
                </a:lnTo>
                <a:lnTo>
                  <a:pt x="716100" y="173250"/>
                </a:lnTo>
                <a:lnTo>
                  <a:pt x="719376" y="142532"/>
                </a:lnTo>
                <a:lnTo>
                  <a:pt x="755419" y="142532"/>
                </a:lnTo>
                <a:lnTo>
                  <a:pt x="765658" y="124101"/>
                </a:lnTo>
                <a:lnTo>
                  <a:pt x="727977" y="124101"/>
                </a:lnTo>
                <a:lnTo>
                  <a:pt x="731254" y="94612"/>
                </a:lnTo>
                <a:lnTo>
                  <a:pt x="782451" y="94612"/>
                </a:lnTo>
                <a:close/>
                <a:moveTo>
                  <a:pt x="2143383" y="45053"/>
                </a:moveTo>
                <a:lnTo>
                  <a:pt x="2134372" y="130245"/>
                </a:lnTo>
                <a:lnTo>
                  <a:pt x="2209324" y="130245"/>
                </a:lnTo>
                <a:lnTo>
                  <a:pt x="2217925" y="45053"/>
                </a:lnTo>
                <a:close/>
                <a:moveTo>
                  <a:pt x="2026244" y="45053"/>
                </a:moveTo>
                <a:lnTo>
                  <a:pt x="2017234" y="130245"/>
                </a:lnTo>
                <a:lnTo>
                  <a:pt x="2092595" y="130245"/>
                </a:lnTo>
                <a:lnTo>
                  <a:pt x="2101606" y="45053"/>
                </a:lnTo>
                <a:close/>
                <a:moveTo>
                  <a:pt x="715690" y="43415"/>
                </a:moveTo>
                <a:lnTo>
                  <a:pt x="684562" y="340766"/>
                </a:lnTo>
                <a:lnTo>
                  <a:pt x="903685" y="340766"/>
                </a:lnTo>
                <a:lnTo>
                  <a:pt x="934812" y="43415"/>
                </a:lnTo>
                <a:close/>
                <a:moveTo>
                  <a:pt x="680466" y="11058"/>
                </a:moveTo>
                <a:lnTo>
                  <a:pt x="976999" y="11058"/>
                </a:lnTo>
                <a:lnTo>
                  <a:pt x="938908" y="373532"/>
                </a:lnTo>
                <a:lnTo>
                  <a:pt x="642786" y="373532"/>
                </a:lnTo>
                <a:close/>
                <a:moveTo>
                  <a:pt x="1990611" y="10649"/>
                </a:moveTo>
                <a:lnTo>
                  <a:pt x="2261340" y="10649"/>
                </a:lnTo>
                <a:lnTo>
                  <a:pt x="2244957" y="165468"/>
                </a:lnTo>
                <a:lnTo>
                  <a:pt x="2130276" y="165468"/>
                </a:lnTo>
                <a:lnTo>
                  <a:pt x="2127409" y="192500"/>
                </a:lnTo>
                <a:lnTo>
                  <a:pt x="2248234" y="192500"/>
                </a:lnTo>
                <a:lnTo>
                  <a:pt x="2244957" y="228543"/>
                </a:lnTo>
                <a:lnTo>
                  <a:pt x="2123723" y="228543"/>
                </a:lnTo>
                <a:lnTo>
                  <a:pt x="2120856" y="255984"/>
                </a:lnTo>
                <a:lnTo>
                  <a:pt x="2255606" y="255984"/>
                </a:lnTo>
                <a:lnTo>
                  <a:pt x="2251920" y="292027"/>
                </a:lnTo>
                <a:lnTo>
                  <a:pt x="1941053" y="292027"/>
                </a:lnTo>
                <a:lnTo>
                  <a:pt x="1945148" y="255984"/>
                </a:lnTo>
                <a:lnTo>
                  <a:pt x="2079489" y="255984"/>
                </a:lnTo>
                <a:lnTo>
                  <a:pt x="2082356" y="228543"/>
                </a:lnTo>
                <a:lnTo>
                  <a:pt x="1961531" y="228543"/>
                </a:lnTo>
                <a:lnTo>
                  <a:pt x="1964808" y="192500"/>
                </a:lnTo>
                <a:lnTo>
                  <a:pt x="2085633" y="192500"/>
                </a:lnTo>
                <a:lnTo>
                  <a:pt x="2088909" y="165468"/>
                </a:lnTo>
                <a:lnTo>
                  <a:pt x="1974228" y="165468"/>
                </a:lnTo>
                <a:close/>
                <a:moveTo>
                  <a:pt x="1652836" y="10649"/>
                </a:moveTo>
                <a:lnTo>
                  <a:pt x="1949778" y="10649"/>
                </a:lnTo>
                <a:lnTo>
                  <a:pt x="1942405" y="80276"/>
                </a:lnTo>
                <a:lnTo>
                  <a:pt x="1900219" y="80276"/>
                </a:lnTo>
                <a:lnTo>
                  <a:pt x="1903495" y="47101"/>
                </a:lnTo>
                <a:lnTo>
                  <a:pt x="1690516" y="47101"/>
                </a:lnTo>
                <a:lnTo>
                  <a:pt x="1686830" y="80276"/>
                </a:lnTo>
                <a:lnTo>
                  <a:pt x="1645463" y="80276"/>
                </a:lnTo>
                <a:close/>
                <a:moveTo>
                  <a:pt x="1455135" y="2048"/>
                </a:moveTo>
                <a:lnTo>
                  <a:pt x="1500598" y="2048"/>
                </a:lnTo>
                <a:lnTo>
                  <a:pt x="1498959" y="20478"/>
                </a:lnTo>
                <a:lnTo>
                  <a:pt x="1609135" y="20478"/>
                </a:lnTo>
                <a:lnTo>
                  <a:pt x="1605858" y="54064"/>
                </a:lnTo>
                <a:lnTo>
                  <a:pt x="1564082" y="54064"/>
                </a:lnTo>
                <a:lnTo>
                  <a:pt x="1551385" y="79867"/>
                </a:lnTo>
                <a:lnTo>
                  <a:pt x="1625108" y="79867"/>
                </a:lnTo>
                <a:lnTo>
                  <a:pt x="1621832" y="114271"/>
                </a:lnTo>
                <a:lnTo>
                  <a:pt x="1310964" y="114271"/>
                </a:lnTo>
                <a:lnTo>
                  <a:pt x="1314241" y="79867"/>
                </a:lnTo>
                <a:lnTo>
                  <a:pt x="1388374" y="79867"/>
                </a:lnTo>
                <a:lnTo>
                  <a:pt x="1381002" y="54064"/>
                </a:lnTo>
                <a:lnTo>
                  <a:pt x="1339225" y="54064"/>
                </a:lnTo>
                <a:lnTo>
                  <a:pt x="1342502" y="20478"/>
                </a:lnTo>
                <a:lnTo>
                  <a:pt x="1453496" y="20478"/>
                </a:lnTo>
                <a:close/>
                <a:moveTo>
                  <a:pt x="1177567" y="1228"/>
                </a:moveTo>
                <a:lnTo>
                  <a:pt x="1220982" y="1228"/>
                </a:lnTo>
                <a:lnTo>
                  <a:pt x="1208694" y="32356"/>
                </a:lnTo>
                <a:lnTo>
                  <a:pt x="1301668" y="32356"/>
                </a:lnTo>
                <a:lnTo>
                  <a:pt x="1297572" y="72085"/>
                </a:lnTo>
                <a:lnTo>
                  <a:pt x="1272588" y="131473"/>
                </a:lnTo>
                <a:lnTo>
                  <a:pt x="1244327" y="131473"/>
                </a:lnTo>
                <a:lnTo>
                  <a:pt x="1261530" y="72085"/>
                </a:lnTo>
                <a:lnTo>
                  <a:pt x="1192721" y="72085"/>
                </a:lnTo>
                <a:lnTo>
                  <a:pt x="1168966" y="131473"/>
                </a:lnTo>
                <a:lnTo>
                  <a:pt x="1138657" y="131473"/>
                </a:lnTo>
                <a:close/>
                <a:moveTo>
                  <a:pt x="2470100" y="819"/>
                </a:moveTo>
                <a:lnTo>
                  <a:pt x="2511467" y="819"/>
                </a:lnTo>
                <a:lnTo>
                  <a:pt x="2506552" y="49149"/>
                </a:lnTo>
                <a:lnTo>
                  <a:pt x="2589286" y="49149"/>
                </a:lnTo>
                <a:lnTo>
                  <a:pt x="2585190" y="88058"/>
                </a:lnTo>
                <a:lnTo>
                  <a:pt x="2559387" y="88058"/>
                </a:lnTo>
                <a:lnTo>
                  <a:pt x="2563892" y="381314"/>
                </a:lnTo>
                <a:lnTo>
                  <a:pt x="2532765" y="381314"/>
                </a:lnTo>
                <a:lnTo>
                  <a:pt x="2519249" y="88058"/>
                </a:lnTo>
                <a:lnTo>
                  <a:pt x="2502456" y="88058"/>
                </a:lnTo>
                <a:lnTo>
                  <a:pt x="2482797" y="274415"/>
                </a:lnTo>
                <a:lnTo>
                  <a:pt x="2522525" y="274415"/>
                </a:lnTo>
                <a:lnTo>
                  <a:pt x="2518430" y="314553"/>
                </a:lnTo>
                <a:lnTo>
                  <a:pt x="2478701" y="314553"/>
                </a:lnTo>
                <a:lnTo>
                  <a:pt x="2471738" y="381314"/>
                </a:lnTo>
                <a:lnTo>
                  <a:pt x="2430781" y="381314"/>
                </a:lnTo>
                <a:lnTo>
                  <a:pt x="2437743" y="314553"/>
                </a:lnTo>
                <a:lnTo>
                  <a:pt x="2396376" y="314553"/>
                </a:lnTo>
                <a:lnTo>
                  <a:pt x="2400472" y="274415"/>
                </a:lnTo>
                <a:lnTo>
                  <a:pt x="2441429" y="274415"/>
                </a:lnTo>
                <a:lnTo>
                  <a:pt x="2461499" y="88058"/>
                </a:lnTo>
                <a:lnTo>
                  <a:pt x="2443477" y="88058"/>
                </a:lnTo>
                <a:lnTo>
                  <a:pt x="2369344" y="381314"/>
                </a:lnTo>
                <a:lnTo>
                  <a:pt x="2337807" y="381314"/>
                </a:lnTo>
                <a:lnTo>
                  <a:pt x="2403339" y="88058"/>
                </a:lnTo>
                <a:lnTo>
                  <a:pt x="2377126" y="88058"/>
                </a:lnTo>
                <a:lnTo>
                  <a:pt x="2381222" y="49149"/>
                </a:lnTo>
                <a:lnTo>
                  <a:pt x="2465185" y="49149"/>
                </a:lnTo>
                <a:close/>
                <a:moveTo>
                  <a:pt x="2346818" y="819"/>
                </a:moveTo>
                <a:lnTo>
                  <a:pt x="2390642" y="819"/>
                </a:lnTo>
                <a:lnTo>
                  <a:pt x="2328387" y="105670"/>
                </a:lnTo>
                <a:lnTo>
                  <a:pt x="2355009" y="105670"/>
                </a:lnTo>
                <a:lnTo>
                  <a:pt x="2325929" y="381314"/>
                </a:lnTo>
                <a:lnTo>
                  <a:pt x="2287020" y="381314"/>
                </a:lnTo>
                <a:lnTo>
                  <a:pt x="2312823" y="131473"/>
                </a:lnTo>
                <a:lnTo>
                  <a:pt x="2308317" y="139255"/>
                </a:lnTo>
                <a:lnTo>
                  <a:pt x="2273504" y="139255"/>
                </a:lnTo>
                <a:close/>
                <a:moveTo>
                  <a:pt x="527000" y="819"/>
                </a:moveTo>
                <a:lnTo>
                  <a:pt x="568367" y="819"/>
                </a:lnTo>
                <a:lnTo>
                  <a:pt x="563452" y="49149"/>
                </a:lnTo>
                <a:lnTo>
                  <a:pt x="646186" y="49149"/>
                </a:lnTo>
                <a:lnTo>
                  <a:pt x="642090" y="88058"/>
                </a:lnTo>
                <a:lnTo>
                  <a:pt x="616287" y="88058"/>
                </a:lnTo>
                <a:lnTo>
                  <a:pt x="620792" y="381314"/>
                </a:lnTo>
                <a:lnTo>
                  <a:pt x="589665" y="381314"/>
                </a:lnTo>
                <a:lnTo>
                  <a:pt x="576149" y="88058"/>
                </a:lnTo>
                <a:lnTo>
                  <a:pt x="559356" y="88058"/>
                </a:lnTo>
                <a:lnTo>
                  <a:pt x="539696" y="274415"/>
                </a:lnTo>
                <a:lnTo>
                  <a:pt x="579425" y="274415"/>
                </a:lnTo>
                <a:lnTo>
                  <a:pt x="575330" y="314553"/>
                </a:lnTo>
                <a:lnTo>
                  <a:pt x="535601" y="314553"/>
                </a:lnTo>
                <a:lnTo>
                  <a:pt x="528638" y="381314"/>
                </a:lnTo>
                <a:lnTo>
                  <a:pt x="487680" y="381314"/>
                </a:lnTo>
                <a:lnTo>
                  <a:pt x="494643" y="314553"/>
                </a:lnTo>
                <a:lnTo>
                  <a:pt x="453276" y="314553"/>
                </a:lnTo>
                <a:lnTo>
                  <a:pt x="457372" y="274415"/>
                </a:lnTo>
                <a:lnTo>
                  <a:pt x="498329" y="274415"/>
                </a:lnTo>
                <a:lnTo>
                  <a:pt x="518399" y="88058"/>
                </a:lnTo>
                <a:lnTo>
                  <a:pt x="500377" y="88058"/>
                </a:lnTo>
                <a:lnTo>
                  <a:pt x="426244" y="381314"/>
                </a:lnTo>
                <a:lnTo>
                  <a:pt x="394707" y="381314"/>
                </a:lnTo>
                <a:lnTo>
                  <a:pt x="460239" y="88058"/>
                </a:lnTo>
                <a:lnTo>
                  <a:pt x="434026" y="88058"/>
                </a:lnTo>
                <a:lnTo>
                  <a:pt x="438122" y="49149"/>
                </a:lnTo>
                <a:lnTo>
                  <a:pt x="522085" y="49149"/>
                </a:lnTo>
                <a:close/>
                <a:moveTo>
                  <a:pt x="403718" y="819"/>
                </a:moveTo>
                <a:lnTo>
                  <a:pt x="447542" y="819"/>
                </a:lnTo>
                <a:lnTo>
                  <a:pt x="385287" y="105670"/>
                </a:lnTo>
                <a:lnTo>
                  <a:pt x="411909" y="105670"/>
                </a:lnTo>
                <a:lnTo>
                  <a:pt x="382829" y="381314"/>
                </a:lnTo>
                <a:lnTo>
                  <a:pt x="343920" y="381314"/>
                </a:lnTo>
                <a:lnTo>
                  <a:pt x="369723" y="131473"/>
                </a:lnTo>
                <a:lnTo>
                  <a:pt x="365218" y="139255"/>
                </a:lnTo>
                <a:lnTo>
                  <a:pt x="330404" y="139255"/>
                </a:lnTo>
                <a:close/>
                <a:moveTo>
                  <a:pt x="159325" y="819"/>
                </a:moveTo>
                <a:lnTo>
                  <a:pt x="203969" y="819"/>
                </a:lnTo>
                <a:lnTo>
                  <a:pt x="201102" y="30308"/>
                </a:lnTo>
                <a:lnTo>
                  <a:pt x="326841" y="30308"/>
                </a:lnTo>
                <a:lnTo>
                  <a:pt x="319469" y="101574"/>
                </a:lnTo>
                <a:lnTo>
                  <a:pt x="278511" y="101574"/>
                </a:lnTo>
                <a:lnTo>
                  <a:pt x="281378" y="70447"/>
                </a:lnTo>
                <a:lnTo>
                  <a:pt x="67580" y="70447"/>
                </a:lnTo>
                <a:lnTo>
                  <a:pt x="64304" y="101574"/>
                </a:lnTo>
                <a:lnTo>
                  <a:pt x="22527" y="101574"/>
                </a:lnTo>
                <a:lnTo>
                  <a:pt x="30309" y="30308"/>
                </a:lnTo>
                <a:lnTo>
                  <a:pt x="156458" y="30308"/>
                </a:lnTo>
                <a:close/>
                <a:moveTo>
                  <a:pt x="1148077" y="0"/>
                </a:moveTo>
                <a:lnTo>
                  <a:pt x="1143572" y="40548"/>
                </a:lnTo>
                <a:lnTo>
                  <a:pt x="1048960" y="55292"/>
                </a:lnTo>
                <a:lnTo>
                  <a:pt x="1041997" y="120005"/>
                </a:lnTo>
                <a:lnTo>
                  <a:pt x="1137019" y="120005"/>
                </a:lnTo>
                <a:lnTo>
                  <a:pt x="1132513" y="160144"/>
                </a:lnTo>
                <a:lnTo>
                  <a:pt x="1107529" y="160144"/>
                </a:lnTo>
                <a:lnTo>
                  <a:pt x="1084184" y="380905"/>
                </a:lnTo>
                <a:lnTo>
                  <a:pt x="1046912" y="380905"/>
                </a:lnTo>
                <a:lnTo>
                  <a:pt x="1069848" y="160144"/>
                </a:lnTo>
                <a:lnTo>
                  <a:pt x="1037492" y="160144"/>
                </a:lnTo>
                <a:lnTo>
                  <a:pt x="1032987" y="202739"/>
                </a:lnTo>
                <a:lnTo>
                  <a:pt x="985066" y="380905"/>
                </a:lnTo>
                <a:lnTo>
                  <a:pt x="957215" y="380905"/>
                </a:lnTo>
                <a:lnTo>
                  <a:pt x="994896" y="197415"/>
                </a:lnTo>
                <a:lnTo>
                  <a:pt x="1014146" y="15154"/>
                </a:lnTo>
                <a:lnTo>
                  <a:pt x="1053056" y="1515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字体圈欣意冠黑体" panose="00000500000000000000" pitchFamily="2" charset="-122"/>
              <a:ea typeface="字体圈欣意冠黑体" panose="00000500000000000000" pitchFamily="2" charset="-122"/>
              <a:cs typeface="+mn-ea"/>
              <a:sym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927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C74BCBCF-6FC1-44D6-B09F-2F952CA7B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 grainSize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7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426586" y="3244334"/>
            <a:ext cx="51427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hlinkClick r:id="rId2"/>
              </a:rPr>
              <a:t>向天歌演</a:t>
            </a:r>
            <a:r>
              <a:rPr lang="zh-CN" altLang="en-US" dirty="0" smtClean="0">
                <a:hlinkClick r:id="rId2"/>
              </a:rPr>
              <a:t>示</a:t>
            </a:r>
            <a:r>
              <a:rPr lang="zh-CN" altLang="en-US" dirty="0" smtClean="0"/>
              <a:t>   </a:t>
            </a:r>
            <a:r>
              <a:rPr lang="zh-CN" altLang="en-US" dirty="0"/>
              <a:t>作</a:t>
            </a:r>
            <a:r>
              <a:rPr lang="zh-CN" altLang="en-US" dirty="0" smtClean="0"/>
              <a:t>品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</a:t>
            </a:r>
            <a:r>
              <a:rPr lang="en-US" altLang="zh-CN" dirty="0" smtClean="0">
                <a:hlinkClick r:id="rId3"/>
              </a:rPr>
              <a:t>www.51pptmoban.com</a:t>
            </a:r>
            <a:r>
              <a:rPr lang="en-US" altLang="zh-CN" dirty="0" smtClean="0"/>
              <a:t>    </a:t>
            </a:r>
            <a:r>
              <a:rPr lang="zh-CN" altLang="en-US" smtClean="0"/>
              <a:t>授权发布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64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22D66914-776B-4EB7-8F09-CDFCA1D493D6}"/>
              </a:ext>
            </a:extLst>
          </p:cNvPr>
          <p:cNvSpPr txBox="1"/>
          <p:nvPr/>
        </p:nvSpPr>
        <p:spPr>
          <a:xfrm>
            <a:off x="5090160" y="522515"/>
            <a:ext cx="2011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>
                <a:ln w="12700">
                  <a:noFill/>
                </a:ln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bg1"/>
                    </a:gs>
                  </a:gsLst>
                  <a:lin ang="16200000" scaled="1"/>
                  <a:tileRect/>
                </a:gradFill>
                <a:latin typeface="字体圈欣意冠黑体" panose="00000500000000000000" pitchFamily="2" charset="-122"/>
                <a:ea typeface="字体圈欣意冠黑体" panose="00000500000000000000" pitchFamily="2" charset="-122"/>
              </a:rPr>
              <a:t>目录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AE1D82A8-973B-4EDE-B821-012EFCD2CC48}"/>
              </a:ext>
            </a:extLst>
          </p:cNvPr>
          <p:cNvSpPr/>
          <p:nvPr/>
        </p:nvSpPr>
        <p:spPr>
          <a:xfrm>
            <a:off x="5441576" y="1445845"/>
            <a:ext cx="13088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CONTENTS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xmlns="" id="{B3FE4C79-0C85-48EE-8894-A308C0DDB641}"/>
              </a:ext>
            </a:extLst>
          </p:cNvPr>
          <p:cNvSpPr/>
          <p:nvPr/>
        </p:nvSpPr>
        <p:spPr>
          <a:xfrm>
            <a:off x="3081662" y="2470688"/>
            <a:ext cx="703636" cy="703636"/>
          </a:xfrm>
          <a:prstGeom prst="ellipse">
            <a:avLst/>
          </a:prstGeom>
          <a:solidFill>
            <a:schemeClr val="tx2"/>
          </a:solidFill>
          <a:ln w="6350">
            <a:solidFill>
              <a:schemeClr val="accent1"/>
            </a:solidFill>
          </a:ln>
          <a:effectLst>
            <a:outerShdw dist="38100" dir="2700000" algn="tl" rotWithShape="0">
              <a:schemeClr val="accent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6BDCD156-BE62-47D6-82B5-B971B3B553E3}"/>
              </a:ext>
            </a:extLst>
          </p:cNvPr>
          <p:cNvSpPr txBox="1"/>
          <p:nvPr/>
        </p:nvSpPr>
        <p:spPr>
          <a:xfrm>
            <a:off x="3889855" y="2508427"/>
            <a:ext cx="223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项目背景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23464A13-8310-482F-A454-6A5680416724}"/>
              </a:ext>
            </a:extLst>
          </p:cNvPr>
          <p:cNvSpPr txBox="1"/>
          <p:nvPr/>
        </p:nvSpPr>
        <p:spPr>
          <a:xfrm>
            <a:off x="3889855" y="2839702"/>
            <a:ext cx="2232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Project Background</a:t>
            </a:r>
            <a:endParaRPr lang="zh-CN" altLang="en-US" sz="1400" b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xmlns="" id="{02D25FC6-797C-43C4-AB14-2137CABA110C}"/>
              </a:ext>
            </a:extLst>
          </p:cNvPr>
          <p:cNvSpPr/>
          <p:nvPr/>
        </p:nvSpPr>
        <p:spPr>
          <a:xfrm>
            <a:off x="3081662" y="3641281"/>
            <a:ext cx="703636" cy="703636"/>
          </a:xfrm>
          <a:prstGeom prst="ellipse">
            <a:avLst/>
          </a:prstGeom>
          <a:solidFill>
            <a:schemeClr val="tx2"/>
          </a:solidFill>
          <a:ln w="6350">
            <a:solidFill>
              <a:schemeClr val="accent1"/>
            </a:solidFill>
          </a:ln>
          <a:effectLst>
            <a:outerShdw dist="38100" dir="2700000" algn="tl" rotWithShape="0">
              <a:schemeClr val="accent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FA0DFAA7-A7EF-465D-8766-C81D09BC5E5C}"/>
              </a:ext>
            </a:extLst>
          </p:cNvPr>
          <p:cNvSpPr txBox="1"/>
          <p:nvPr/>
        </p:nvSpPr>
        <p:spPr>
          <a:xfrm>
            <a:off x="3889855" y="3679020"/>
            <a:ext cx="223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产品与服务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639BF1A4-9081-4E1D-B196-9B28F5AA92A5}"/>
              </a:ext>
            </a:extLst>
          </p:cNvPr>
          <p:cNvSpPr txBox="1"/>
          <p:nvPr/>
        </p:nvSpPr>
        <p:spPr>
          <a:xfrm>
            <a:off x="3889855" y="4010295"/>
            <a:ext cx="2232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Products And Services</a:t>
            </a:r>
            <a:endParaRPr lang="zh-CN" altLang="en-US" sz="1400" b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xmlns="" id="{D3412A7B-81D1-48D5-9CDB-D9063283A3A7}"/>
              </a:ext>
            </a:extLst>
          </p:cNvPr>
          <p:cNvSpPr/>
          <p:nvPr/>
        </p:nvSpPr>
        <p:spPr>
          <a:xfrm>
            <a:off x="3081662" y="4811873"/>
            <a:ext cx="703636" cy="703636"/>
          </a:xfrm>
          <a:prstGeom prst="ellipse">
            <a:avLst/>
          </a:prstGeom>
          <a:solidFill>
            <a:schemeClr val="tx2"/>
          </a:solidFill>
          <a:ln w="6350">
            <a:solidFill>
              <a:schemeClr val="accent1"/>
            </a:solidFill>
          </a:ln>
          <a:effectLst>
            <a:outerShdw dist="38100" dir="2700000" algn="tl" rotWithShape="0">
              <a:schemeClr val="accent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CFEE4068-B61B-436C-8000-26147FFDAEC5}"/>
              </a:ext>
            </a:extLst>
          </p:cNvPr>
          <p:cNvSpPr txBox="1"/>
          <p:nvPr/>
        </p:nvSpPr>
        <p:spPr>
          <a:xfrm>
            <a:off x="3889855" y="4849612"/>
            <a:ext cx="223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商业模式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77702665-5D97-4D8D-820E-409FA431B1B8}"/>
              </a:ext>
            </a:extLst>
          </p:cNvPr>
          <p:cNvSpPr txBox="1"/>
          <p:nvPr/>
        </p:nvSpPr>
        <p:spPr>
          <a:xfrm>
            <a:off x="3889855" y="5180887"/>
            <a:ext cx="2232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Business Model</a:t>
            </a:r>
            <a:endParaRPr lang="zh-CN" altLang="en-US" sz="14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40" name="图形 38">
            <a:extLst>
              <a:ext uri="{FF2B5EF4-FFF2-40B4-BE49-F238E27FC236}">
                <a16:creationId xmlns:a16="http://schemas.microsoft.com/office/drawing/2014/main" xmlns="" id="{CDC2DDE8-E818-49BE-8CE1-235B7867BFFD}"/>
              </a:ext>
            </a:extLst>
          </p:cNvPr>
          <p:cNvSpPr/>
          <p:nvPr/>
        </p:nvSpPr>
        <p:spPr>
          <a:xfrm>
            <a:off x="3283233" y="2672112"/>
            <a:ext cx="300495" cy="300789"/>
          </a:xfrm>
          <a:custGeom>
            <a:avLst/>
            <a:gdLst>
              <a:gd name="connsiteX0" fmla="*/ 6572206 w 6851302"/>
              <a:gd name="connsiteY0" fmla="*/ 6858000 h 6858000"/>
              <a:gd name="connsiteX1" fmla="*/ 285706 w 6851302"/>
              <a:gd name="connsiteY1" fmla="*/ 6858000 h 6858000"/>
              <a:gd name="connsiteX2" fmla="*/ 0 w 6851302"/>
              <a:gd name="connsiteY2" fmla="*/ 6572206 h 6858000"/>
              <a:gd name="connsiteX3" fmla="*/ 285706 w 6851302"/>
              <a:gd name="connsiteY3" fmla="*/ 6286500 h 6858000"/>
              <a:gd name="connsiteX4" fmla="*/ 571456 w 6851302"/>
              <a:gd name="connsiteY4" fmla="*/ 6286500 h 6858000"/>
              <a:gd name="connsiteX5" fmla="*/ 571456 w 6851302"/>
              <a:gd name="connsiteY5" fmla="*/ 857250 h 6858000"/>
              <a:gd name="connsiteX6" fmla="*/ 1428706 w 6851302"/>
              <a:gd name="connsiteY6" fmla="*/ 0 h 6858000"/>
              <a:gd name="connsiteX7" fmla="*/ 3454674 w 6851302"/>
              <a:gd name="connsiteY7" fmla="*/ 0 h 6858000"/>
              <a:gd name="connsiteX8" fmla="*/ 4311924 w 6851302"/>
              <a:gd name="connsiteY8" fmla="*/ 857250 h 6858000"/>
              <a:gd name="connsiteX9" fmla="*/ 4311924 w 6851302"/>
              <a:gd name="connsiteY9" fmla="*/ 2357438 h 6858000"/>
              <a:gd name="connsiteX10" fmla="*/ 5666379 w 6851302"/>
              <a:gd name="connsiteY10" fmla="*/ 2748915 h 6858000"/>
              <a:gd name="connsiteX11" fmla="*/ 6286457 w 6851302"/>
              <a:gd name="connsiteY11" fmla="*/ 3571875 h 6858000"/>
              <a:gd name="connsiteX12" fmla="*/ 6286457 w 6851302"/>
              <a:gd name="connsiteY12" fmla="*/ 6286500 h 6858000"/>
              <a:gd name="connsiteX13" fmla="*/ 6572206 w 6851302"/>
              <a:gd name="connsiteY13" fmla="*/ 6286500 h 6858000"/>
              <a:gd name="connsiteX14" fmla="*/ 6857913 w 6851302"/>
              <a:gd name="connsiteY14" fmla="*/ 6572294 h 6858000"/>
              <a:gd name="connsiteX15" fmla="*/ 6572206 w 6851302"/>
              <a:gd name="connsiteY15" fmla="*/ 6858000 h 6858000"/>
              <a:gd name="connsiteX16" fmla="*/ 4311924 w 6851302"/>
              <a:gd name="connsiteY16" fmla="*/ 6286500 h 6858000"/>
              <a:gd name="connsiteX17" fmla="*/ 5714956 w 6851302"/>
              <a:gd name="connsiteY17" fmla="*/ 6286500 h 6858000"/>
              <a:gd name="connsiteX18" fmla="*/ 5714956 w 6851302"/>
              <a:gd name="connsiteY18" fmla="*/ 3571875 h 6858000"/>
              <a:gd name="connsiteX19" fmla="*/ 5509217 w 6851302"/>
              <a:gd name="connsiteY19" fmla="*/ 3286125 h 6858000"/>
              <a:gd name="connsiteX20" fmla="*/ 4311924 w 6851302"/>
              <a:gd name="connsiteY20" fmla="*/ 2940368 h 6858000"/>
              <a:gd name="connsiteX21" fmla="*/ 4311924 w 6851302"/>
              <a:gd name="connsiteY21" fmla="*/ 3937635 h 6858000"/>
              <a:gd name="connsiteX22" fmla="*/ 4883424 w 6851302"/>
              <a:gd name="connsiteY22" fmla="*/ 3937635 h 6858000"/>
              <a:gd name="connsiteX23" fmla="*/ 5169130 w 6851302"/>
              <a:gd name="connsiteY23" fmla="*/ 4223429 h 6858000"/>
              <a:gd name="connsiteX24" fmla="*/ 4883424 w 6851302"/>
              <a:gd name="connsiteY24" fmla="*/ 4509135 h 6858000"/>
              <a:gd name="connsiteX25" fmla="*/ 4311924 w 6851302"/>
              <a:gd name="connsiteY25" fmla="*/ 4509135 h 6858000"/>
              <a:gd name="connsiteX26" fmla="*/ 4311924 w 6851302"/>
              <a:gd name="connsiteY26" fmla="*/ 4992053 h 6858000"/>
              <a:gd name="connsiteX27" fmla="*/ 4883424 w 6851302"/>
              <a:gd name="connsiteY27" fmla="*/ 4992053 h 6858000"/>
              <a:gd name="connsiteX28" fmla="*/ 5169130 w 6851302"/>
              <a:gd name="connsiteY28" fmla="*/ 5277847 h 6858000"/>
              <a:gd name="connsiteX29" fmla="*/ 4883424 w 6851302"/>
              <a:gd name="connsiteY29" fmla="*/ 5563553 h 6858000"/>
              <a:gd name="connsiteX30" fmla="*/ 4311924 w 6851302"/>
              <a:gd name="connsiteY30" fmla="*/ 5563553 h 6858000"/>
              <a:gd name="connsiteX31" fmla="*/ 4311924 w 6851302"/>
              <a:gd name="connsiteY31" fmla="*/ 6286500 h 6858000"/>
              <a:gd name="connsiteX32" fmla="*/ 3300369 w 6851302"/>
              <a:gd name="connsiteY32" fmla="*/ 6286500 h 6858000"/>
              <a:gd name="connsiteX33" fmla="*/ 3740424 w 6851302"/>
              <a:gd name="connsiteY33" fmla="*/ 6286500 h 6858000"/>
              <a:gd name="connsiteX34" fmla="*/ 3740424 w 6851302"/>
              <a:gd name="connsiteY34" fmla="*/ 857250 h 6858000"/>
              <a:gd name="connsiteX35" fmla="*/ 3454674 w 6851302"/>
              <a:gd name="connsiteY35" fmla="*/ 571500 h 6858000"/>
              <a:gd name="connsiteX36" fmla="*/ 1428706 w 6851302"/>
              <a:gd name="connsiteY36" fmla="*/ 571500 h 6858000"/>
              <a:gd name="connsiteX37" fmla="*/ 1142956 w 6851302"/>
              <a:gd name="connsiteY37" fmla="*/ 857250 h 6858000"/>
              <a:gd name="connsiteX38" fmla="*/ 1142956 w 6851302"/>
              <a:gd name="connsiteY38" fmla="*/ 6286500 h 6858000"/>
              <a:gd name="connsiteX39" fmla="*/ 1585869 w 6851302"/>
              <a:gd name="connsiteY39" fmla="*/ 6286500 h 6858000"/>
              <a:gd name="connsiteX40" fmla="*/ 1585869 w 6851302"/>
              <a:gd name="connsiteY40" fmla="*/ 5143500 h 6858000"/>
              <a:gd name="connsiteX41" fmla="*/ 1871619 w 6851302"/>
              <a:gd name="connsiteY41" fmla="*/ 4857750 h 6858000"/>
              <a:gd name="connsiteX42" fmla="*/ 3014619 w 6851302"/>
              <a:gd name="connsiteY42" fmla="*/ 4857750 h 6858000"/>
              <a:gd name="connsiteX43" fmla="*/ 3300369 w 6851302"/>
              <a:gd name="connsiteY43" fmla="*/ 5143500 h 6858000"/>
              <a:gd name="connsiteX44" fmla="*/ 3300369 w 6851302"/>
              <a:gd name="connsiteY44" fmla="*/ 6286500 h 6858000"/>
              <a:gd name="connsiteX45" fmla="*/ 2157369 w 6851302"/>
              <a:gd name="connsiteY45" fmla="*/ 6286500 h 6858000"/>
              <a:gd name="connsiteX46" fmla="*/ 2728869 w 6851302"/>
              <a:gd name="connsiteY46" fmla="*/ 6286500 h 6858000"/>
              <a:gd name="connsiteX47" fmla="*/ 2728869 w 6851302"/>
              <a:gd name="connsiteY47" fmla="*/ 5429250 h 6858000"/>
              <a:gd name="connsiteX48" fmla="*/ 2157369 w 6851302"/>
              <a:gd name="connsiteY48" fmla="*/ 5429250 h 6858000"/>
              <a:gd name="connsiteX49" fmla="*/ 2157369 w 6851302"/>
              <a:gd name="connsiteY49" fmla="*/ 6286500 h 6858000"/>
              <a:gd name="connsiteX50" fmla="*/ 3014619 w 6851302"/>
              <a:gd name="connsiteY50" fmla="*/ 4143375 h 6858000"/>
              <a:gd name="connsiteX51" fmla="*/ 1871619 w 6851302"/>
              <a:gd name="connsiteY51" fmla="*/ 4143375 h 6858000"/>
              <a:gd name="connsiteX52" fmla="*/ 1585869 w 6851302"/>
              <a:gd name="connsiteY52" fmla="*/ 3857625 h 6858000"/>
              <a:gd name="connsiteX53" fmla="*/ 1871619 w 6851302"/>
              <a:gd name="connsiteY53" fmla="*/ 3571875 h 6858000"/>
              <a:gd name="connsiteX54" fmla="*/ 3014619 w 6851302"/>
              <a:gd name="connsiteY54" fmla="*/ 3571875 h 6858000"/>
              <a:gd name="connsiteX55" fmla="*/ 3300369 w 6851302"/>
              <a:gd name="connsiteY55" fmla="*/ 3857625 h 6858000"/>
              <a:gd name="connsiteX56" fmla="*/ 3014619 w 6851302"/>
              <a:gd name="connsiteY56" fmla="*/ 4143375 h 6858000"/>
              <a:gd name="connsiteX57" fmla="*/ 3014619 w 6851302"/>
              <a:gd name="connsiteY57" fmla="*/ 3000375 h 6858000"/>
              <a:gd name="connsiteX58" fmla="*/ 1871619 w 6851302"/>
              <a:gd name="connsiteY58" fmla="*/ 3000375 h 6858000"/>
              <a:gd name="connsiteX59" fmla="*/ 1585913 w 6851302"/>
              <a:gd name="connsiteY59" fmla="*/ 2714581 h 6858000"/>
              <a:gd name="connsiteX60" fmla="*/ 1871619 w 6851302"/>
              <a:gd name="connsiteY60" fmla="*/ 2428875 h 6858000"/>
              <a:gd name="connsiteX61" fmla="*/ 3014619 w 6851302"/>
              <a:gd name="connsiteY61" fmla="*/ 2428875 h 6858000"/>
              <a:gd name="connsiteX62" fmla="*/ 3300325 w 6851302"/>
              <a:gd name="connsiteY62" fmla="*/ 2714669 h 6858000"/>
              <a:gd name="connsiteX63" fmla="*/ 3014619 w 6851302"/>
              <a:gd name="connsiteY63" fmla="*/ 3000375 h 6858000"/>
              <a:gd name="connsiteX64" fmla="*/ 3014619 w 6851302"/>
              <a:gd name="connsiteY64" fmla="*/ 1857375 h 6858000"/>
              <a:gd name="connsiteX65" fmla="*/ 1871619 w 6851302"/>
              <a:gd name="connsiteY65" fmla="*/ 1857375 h 6858000"/>
              <a:gd name="connsiteX66" fmla="*/ 1585913 w 6851302"/>
              <a:gd name="connsiteY66" fmla="*/ 1571581 h 6858000"/>
              <a:gd name="connsiteX67" fmla="*/ 1871619 w 6851302"/>
              <a:gd name="connsiteY67" fmla="*/ 1285875 h 6858000"/>
              <a:gd name="connsiteX68" fmla="*/ 3014619 w 6851302"/>
              <a:gd name="connsiteY68" fmla="*/ 1285875 h 6858000"/>
              <a:gd name="connsiteX69" fmla="*/ 3300325 w 6851302"/>
              <a:gd name="connsiteY69" fmla="*/ 1571669 h 6858000"/>
              <a:gd name="connsiteX70" fmla="*/ 3014619 w 6851302"/>
              <a:gd name="connsiteY70" fmla="*/ 18573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851302" h="6858000">
                <a:moveTo>
                  <a:pt x="6572206" y="6858000"/>
                </a:moveTo>
                <a:lnTo>
                  <a:pt x="285706" y="6858000"/>
                </a:lnTo>
                <a:cubicBezTo>
                  <a:pt x="127891" y="6857976"/>
                  <a:pt x="-24" y="6730022"/>
                  <a:pt x="0" y="6572206"/>
                </a:cubicBezTo>
                <a:cubicBezTo>
                  <a:pt x="24" y="6414425"/>
                  <a:pt x="127925" y="6286524"/>
                  <a:pt x="285706" y="6286500"/>
                </a:cubicBezTo>
                <a:lnTo>
                  <a:pt x="571456" y="6286500"/>
                </a:lnTo>
                <a:lnTo>
                  <a:pt x="571456" y="857250"/>
                </a:lnTo>
                <a:cubicBezTo>
                  <a:pt x="571456" y="383804"/>
                  <a:pt x="955260" y="0"/>
                  <a:pt x="1428706" y="0"/>
                </a:cubicBezTo>
                <a:lnTo>
                  <a:pt x="3454674" y="0"/>
                </a:lnTo>
                <a:cubicBezTo>
                  <a:pt x="3928120" y="0"/>
                  <a:pt x="4311924" y="383804"/>
                  <a:pt x="4311924" y="857250"/>
                </a:cubicBezTo>
                <a:lnTo>
                  <a:pt x="4311924" y="2357438"/>
                </a:lnTo>
                <a:lnTo>
                  <a:pt x="5666379" y="2748915"/>
                </a:lnTo>
                <a:cubicBezTo>
                  <a:pt x="6033271" y="2854545"/>
                  <a:pt x="6286088" y="3190080"/>
                  <a:pt x="6286457" y="3571875"/>
                </a:cubicBezTo>
                <a:lnTo>
                  <a:pt x="6286457" y="6286500"/>
                </a:lnTo>
                <a:lnTo>
                  <a:pt x="6572206" y="6286500"/>
                </a:lnTo>
                <a:cubicBezTo>
                  <a:pt x="6730022" y="6286525"/>
                  <a:pt x="6857937" y="6414479"/>
                  <a:pt x="6857913" y="6572294"/>
                </a:cubicBezTo>
                <a:cubicBezTo>
                  <a:pt x="6857889" y="6730075"/>
                  <a:pt x="6729988" y="6857977"/>
                  <a:pt x="6572206" y="6858000"/>
                </a:cubicBezTo>
                <a:close/>
                <a:moveTo>
                  <a:pt x="4311924" y="6286500"/>
                </a:moveTo>
                <a:lnTo>
                  <a:pt x="5714956" y="6286500"/>
                </a:lnTo>
                <a:lnTo>
                  <a:pt x="5714956" y="3571875"/>
                </a:lnTo>
                <a:cubicBezTo>
                  <a:pt x="5720179" y="3440667"/>
                  <a:pt x="5635306" y="3322789"/>
                  <a:pt x="5509217" y="3286125"/>
                </a:cubicBezTo>
                <a:lnTo>
                  <a:pt x="4311924" y="2940368"/>
                </a:lnTo>
                <a:lnTo>
                  <a:pt x="4311924" y="3937635"/>
                </a:lnTo>
                <a:lnTo>
                  <a:pt x="4883424" y="3937635"/>
                </a:lnTo>
                <a:cubicBezTo>
                  <a:pt x="5041239" y="3937659"/>
                  <a:pt x="5169155" y="4065614"/>
                  <a:pt x="5169130" y="4223429"/>
                </a:cubicBezTo>
                <a:cubicBezTo>
                  <a:pt x="5169106" y="4381210"/>
                  <a:pt x="5041205" y="4509111"/>
                  <a:pt x="4883424" y="4509135"/>
                </a:cubicBezTo>
                <a:lnTo>
                  <a:pt x="4311924" y="4509135"/>
                </a:lnTo>
                <a:lnTo>
                  <a:pt x="4311924" y="4992053"/>
                </a:lnTo>
                <a:lnTo>
                  <a:pt x="4883424" y="4992053"/>
                </a:lnTo>
                <a:cubicBezTo>
                  <a:pt x="5041239" y="4992077"/>
                  <a:pt x="5169155" y="5120031"/>
                  <a:pt x="5169130" y="5277847"/>
                </a:cubicBezTo>
                <a:cubicBezTo>
                  <a:pt x="5169106" y="5435628"/>
                  <a:pt x="5041205" y="5563529"/>
                  <a:pt x="4883424" y="5563553"/>
                </a:cubicBezTo>
                <a:lnTo>
                  <a:pt x="4311924" y="5563553"/>
                </a:lnTo>
                <a:lnTo>
                  <a:pt x="4311924" y="6286500"/>
                </a:lnTo>
                <a:close/>
                <a:moveTo>
                  <a:pt x="3300369" y="6286500"/>
                </a:moveTo>
                <a:lnTo>
                  <a:pt x="3740424" y="6286500"/>
                </a:lnTo>
                <a:lnTo>
                  <a:pt x="3740424" y="857250"/>
                </a:lnTo>
                <a:cubicBezTo>
                  <a:pt x="3740424" y="699435"/>
                  <a:pt x="3612489" y="571500"/>
                  <a:pt x="3454674" y="571500"/>
                </a:cubicBezTo>
                <a:lnTo>
                  <a:pt x="1428706" y="571500"/>
                </a:lnTo>
                <a:cubicBezTo>
                  <a:pt x="1270891" y="571500"/>
                  <a:pt x="1142956" y="699435"/>
                  <a:pt x="1142956" y="857250"/>
                </a:cubicBezTo>
                <a:lnTo>
                  <a:pt x="1142956" y="6286500"/>
                </a:lnTo>
                <a:lnTo>
                  <a:pt x="1585869" y="6286500"/>
                </a:lnTo>
                <a:lnTo>
                  <a:pt x="1585869" y="5143500"/>
                </a:lnTo>
                <a:cubicBezTo>
                  <a:pt x="1585869" y="4985685"/>
                  <a:pt x="1713804" y="4857750"/>
                  <a:pt x="1871619" y="4857750"/>
                </a:cubicBezTo>
                <a:lnTo>
                  <a:pt x="3014619" y="4857750"/>
                </a:lnTo>
                <a:cubicBezTo>
                  <a:pt x="3172434" y="4857750"/>
                  <a:pt x="3300369" y="4985685"/>
                  <a:pt x="3300369" y="5143500"/>
                </a:cubicBezTo>
                <a:lnTo>
                  <a:pt x="3300369" y="6286500"/>
                </a:lnTo>
                <a:close/>
                <a:moveTo>
                  <a:pt x="2157369" y="6286500"/>
                </a:moveTo>
                <a:lnTo>
                  <a:pt x="2728869" y="6286500"/>
                </a:lnTo>
                <a:lnTo>
                  <a:pt x="2728869" y="5429250"/>
                </a:lnTo>
                <a:lnTo>
                  <a:pt x="2157369" y="5429250"/>
                </a:lnTo>
                <a:lnTo>
                  <a:pt x="2157369" y="6286500"/>
                </a:lnTo>
                <a:close/>
                <a:moveTo>
                  <a:pt x="3014619" y="4143375"/>
                </a:moveTo>
                <a:lnTo>
                  <a:pt x="1871619" y="4143375"/>
                </a:lnTo>
                <a:cubicBezTo>
                  <a:pt x="1713804" y="4143375"/>
                  <a:pt x="1585869" y="4015440"/>
                  <a:pt x="1585869" y="3857625"/>
                </a:cubicBezTo>
                <a:cubicBezTo>
                  <a:pt x="1585869" y="3699810"/>
                  <a:pt x="1713804" y="3571875"/>
                  <a:pt x="1871619" y="3571875"/>
                </a:cubicBezTo>
                <a:lnTo>
                  <a:pt x="3014619" y="3571875"/>
                </a:lnTo>
                <a:cubicBezTo>
                  <a:pt x="3172434" y="3571875"/>
                  <a:pt x="3300369" y="3699810"/>
                  <a:pt x="3300369" y="3857625"/>
                </a:cubicBezTo>
                <a:cubicBezTo>
                  <a:pt x="3300369" y="4015440"/>
                  <a:pt x="3172434" y="4143375"/>
                  <a:pt x="3014619" y="4143375"/>
                </a:cubicBezTo>
                <a:close/>
                <a:moveTo>
                  <a:pt x="3014619" y="3000375"/>
                </a:moveTo>
                <a:lnTo>
                  <a:pt x="1871619" y="3000375"/>
                </a:lnTo>
                <a:cubicBezTo>
                  <a:pt x="1713804" y="3000351"/>
                  <a:pt x="1585888" y="2872397"/>
                  <a:pt x="1585913" y="2714581"/>
                </a:cubicBezTo>
                <a:cubicBezTo>
                  <a:pt x="1585937" y="2556800"/>
                  <a:pt x="1713838" y="2428899"/>
                  <a:pt x="1871619" y="2428875"/>
                </a:cubicBezTo>
                <a:lnTo>
                  <a:pt x="3014619" y="2428875"/>
                </a:lnTo>
                <a:cubicBezTo>
                  <a:pt x="3172434" y="2428899"/>
                  <a:pt x="3300349" y="2556853"/>
                  <a:pt x="3300325" y="2714669"/>
                </a:cubicBezTo>
                <a:cubicBezTo>
                  <a:pt x="3300301" y="2872450"/>
                  <a:pt x="3172400" y="3000351"/>
                  <a:pt x="3014619" y="3000375"/>
                </a:cubicBezTo>
                <a:close/>
                <a:moveTo>
                  <a:pt x="3014619" y="1857375"/>
                </a:moveTo>
                <a:lnTo>
                  <a:pt x="1871619" y="1857375"/>
                </a:lnTo>
                <a:cubicBezTo>
                  <a:pt x="1713804" y="1857351"/>
                  <a:pt x="1585888" y="1729397"/>
                  <a:pt x="1585913" y="1571581"/>
                </a:cubicBezTo>
                <a:cubicBezTo>
                  <a:pt x="1585937" y="1413800"/>
                  <a:pt x="1713838" y="1285899"/>
                  <a:pt x="1871619" y="1285875"/>
                </a:cubicBezTo>
                <a:lnTo>
                  <a:pt x="3014619" y="1285875"/>
                </a:lnTo>
                <a:cubicBezTo>
                  <a:pt x="3172434" y="1285899"/>
                  <a:pt x="3300349" y="1413853"/>
                  <a:pt x="3300325" y="1571669"/>
                </a:cubicBezTo>
                <a:cubicBezTo>
                  <a:pt x="3300301" y="1729450"/>
                  <a:pt x="3172400" y="1857351"/>
                  <a:pt x="3014619" y="1857375"/>
                </a:cubicBezTo>
                <a:close/>
              </a:path>
            </a:pathLst>
          </a:custGeom>
          <a:solidFill>
            <a:schemeClr val="accent1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6" name="图形 44">
            <a:extLst>
              <a:ext uri="{FF2B5EF4-FFF2-40B4-BE49-F238E27FC236}">
                <a16:creationId xmlns:a16="http://schemas.microsoft.com/office/drawing/2014/main" xmlns="" id="{C246A667-556D-4475-BC2E-44F7F8B48EF2}"/>
              </a:ext>
            </a:extLst>
          </p:cNvPr>
          <p:cNvSpPr/>
          <p:nvPr/>
        </p:nvSpPr>
        <p:spPr>
          <a:xfrm>
            <a:off x="3280571" y="3848710"/>
            <a:ext cx="305818" cy="288778"/>
          </a:xfrm>
          <a:custGeom>
            <a:avLst/>
            <a:gdLst>
              <a:gd name="connsiteX0" fmla="*/ 362903 w 6851302"/>
              <a:gd name="connsiteY0" fmla="*/ 419672 h 6469558"/>
              <a:gd name="connsiteX1" fmla="*/ 1379220 w 6851302"/>
              <a:gd name="connsiteY1" fmla="*/ 0 h 6469558"/>
              <a:gd name="connsiteX2" fmla="*/ 5478971 w 6851302"/>
              <a:gd name="connsiteY2" fmla="*/ 0 h 6469558"/>
              <a:gd name="connsiteX3" fmla="*/ 6276785 w 6851302"/>
              <a:gd name="connsiteY3" fmla="*/ 231839 h 6469558"/>
              <a:gd name="connsiteX4" fmla="*/ 6694170 w 6851302"/>
              <a:gd name="connsiteY4" fmla="*/ 737045 h 6469558"/>
              <a:gd name="connsiteX5" fmla="*/ 6837426 w 6851302"/>
              <a:gd name="connsiteY5" fmla="*/ 1208342 h 6469558"/>
              <a:gd name="connsiteX6" fmla="*/ 6857619 w 6851302"/>
              <a:gd name="connsiteY6" fmla="*/ 1423988 h 6469558"/>
              <a:gd name="connsiteX7" fmla="*/ 6857619 w 6851302"/>
              <a:gd name="connsiteY7" fmla="*/ 1431227 h 6469558"/>
              <a:gd name="connsiteX8" fmla="*/ 6571869 w 6851302"/>
              <a:gd name="connsiteY8" fmla="*/ 1431227 h 6469558"/>
              <a:gd name="connsiteX9" fmla="*/ 6857619 w 6851302"/>
              <a:gd name="connsiteY9" fmla="*/ 1431227 h 6469558"/>
              <a:gd name="connsiteX10" fmla="*/ 6857619 w 6851302"/>
              <a:gd name="connsiteY10" fmla="*/ 6190869 h 6469558"/>
              <a:gd name="connsiteX11" fmla="*/ 6733985 w 6851302"/>
              <a:gd name="connsiteY11" fmla="*/ 6422517 h 6469558"/>
              <a:gd name="connsiteX12" fmla="*/ 6470333 w 6851302"/>
              <a:gd name="connsiteY12" fmla="*/ 6453759 h 6469558"/>
              <a:gd name="connsiteX13" fmla="*/ 4021265 w 6851302"/>
              <a:gd name="connsiteY13" fmla="*/ 5533644 h 6469558"/>
              <a:gd name="connsiteX14" fmla="*/ 1571625 w 6851302"/>
              <a:gd name="connsiteY14" fmla="*/ 6453569 h 6469558"/>
              <a:gd name="connsiteX15" fmla="*/ 1307783 w 6851302"/>
              <a:gd name="connsiteY15" fmla="*/ 6422327 h 6469558"/>
              <a:gd name="connsiteX16" fmla="*/ 1184148 w 6851302"/>
              <a:gd name="connsiteY16" fmla="*/ 6190679 h 6469558"/>
              <a:gd name="connsiteX17" fmla="*/ 1184148 w 6851302"/>
              <a:gd name="connsiteY17" fmla="*/ 2862644 h 6469558"/>
              <a:gd name="connsiteX18" fmla="*/ 285750 w 6851302"/>
              <a:gd name="connsiteY18" fmla="*/ 2862644 h 6469558"/>
              <a:gd name="connsiteX19" fmla="*/ 0 w 6851302"/>
              <a:gd name="connsiteY19" fmla="*/ 2581085 h 6469558"/>
              <a:gd name="connsiteX20" fmla="*/ 0 w 6851302"/>
              <a:gd name="connsiteY20" fmla="*/ 1431227 h 6469558"/>
              <a:gd name="connsiteX21" fmla="*/ 362903 w 6851302"/>
              <a:gd name="connsiteY21" fmla="*/ 419672 h 6469558"/>
              <a:gd name="connsiteX22" fmla="*/ 1184339 w 6851302"/>
              <a:gd name="connsiteY22" fmla="*/ 2299907 h 6469558"/>
              <a:gd name="connsiteX23" fmla="*/ 1184339 w 6851302"/>
              <a:gd name="connsiteY23" fmla="*/ 1431417 h 6469558"/>
              <a:gd name="connsiteX24" fmla="*/ 1755839 w 6851302"/>
              <a:gd name="connsiteY24" fmla="*/ 1431417 h 6469558"/>
              <a:gd name="connsiteX25" fmla="*/ 1755839 w 6851302"/>
              <a:gd name="connsiteY25" fmla="*/ 5782437 h 6469558"/>
              <a:gd name="connsiteX26" fmla="*/ 3919157 w 6851302"/>
              <a:gd name="connsiteY26" fmla="*/ 4969574 h 6469558"/>
              <a:gd name="connsiteX27" fmla="*/ 4122992 w 6851302"/>
              <a:gd name="connsiteY27" fmla="*/ 4969574 h 6469558"/>
              <a:gd name="connsiteX28" fmla="*/ 6286310 w 6851302"/>
              <a:gd name="connsiteY28" fmla="*/ 5782247 h 6469558"/>
              <a:gd name="connsiteX29" fmla="*/ 6286310 w 6851302"/>
              <a:gd name="connsiteY29" fmla="*/ 1427417 h 6469558"/>
              <a:gd name="connsiteX30" fmla="*/ 6284786 w 6851302"/>
              <a:gd name="connsiteY30" fmla="*/ 1400747 h 6469558"/>
              <a:gd name="connsiteX31" fmla="*/ 6272594 w 6851302"/>
              <a:gd name="connsiteY31" fmla="*/ 1295019 h 6469558"/>
              <a:gd name="connsiteX32" fmla="*/ 6176582 w 6851302"/>
              <a:gd name="connsiteY32" fmla="*/ 975551 h 6469558"/>
              <a:gd name="connsiteX33" fmla="*/ 5945124 w 6851302"/>
              <a:gd name="connsiteY33" fmla="*/ 690372 h 6469558"/>
              <a:gd name="connsiteX34" fmla="*/ 5478780 w 6851302"/>
              <a:gd name="connsiteY34" fmla="*/ 562737 h 6469558"/>
              <a:gd name="connsiteX35" fmla="*/ 1379030 w 6851302"/>
              <a:gd name="connsiteY35" fmla="*/ 562737 h 6469558"/>
              <a:gd name="connsiteX36" fmla="*/ 787527 w 6851302"/>
              <a:gd name="connsiteY36" fmla="*/ 796290 h 6469558"/>
              <a:gd name="connsiteX37" fmla="*/ 571500 w 6851302"/>
              <a:gd name="connsiteY37" fmla="*/ 1431417 h 6469558"/>
              <a:gd name="connsiteX38" fmla="*/ 571500 w 6851302"/>
              <a:gd name="connsiteY38" fmla="*/ 2300097 h 6469558"/>
              <a:gd name="connsiteX39" fmla="*/ 1184339 w 6851302"/>
              <a:gd name="connsiteY39" fmla="*/ 2300097 h 6469558"/>
              <a:gd name="connsiteX40" fmla="*/ 1470089 w 6851302"/>
              <a:gd name="connsiteY40" fmla="*/ 1149858 h 6469558"/>
              <a:gd name="connsiteX41" fmla="*/ 1672019 w 6851302"/>
              <a:gd name="connsiteY41" fmla="*/ 1232154 h 6469558"/>
              <a:gd name="connsiteX42" fmla="*/ 1755839 w 6851302"/>
              <a:gd name="connsiteY42" fmla="*/ 1431227 h 6469558"/>
              <a:gd name="connsiteX43" fmla="*/ 1184339 w 6851302"/>
              <a:gd name="connsiteY43" fmla="*/ 1431227 h 6469558"/>
              <a:gd name="connsiteX44" fmla="*/ 1470089 w 6851302"/>
              <a:gd name="connsiteY44" fmla="*/ 1149858 h 6469558"/>
              <a:gd name="connsiteX45" fmla="*/ 2459927 w 6851302"/>
              <a:gd name="connsiteY45" fmla="*/ 2581275 h 6469558"/>
              <a:gd name="connsiteX46" fmla="*/ 2745677 w 6851302"/>
              <a:gd name="connsiteY46" fmla="*/ 2299907 h 6469558"/>
              <a:gd name="connsiteX47" fmla="*/ 5205222 w 6851302"/>
              <a:gd name="connsiteY47" fmla="*/ 2299907 h 6469558"/>
              <a:gd name="connsiteX48" fmla="*/ 5490972 w 6851302"/>
              <a:gd name="connsiteY48" fmla="*/ 2581275 h 6469558"/>
              <a:gd name="connsiteX49" fmla="*/ 5205222 w 6851302"/>
              <a:gd name="connsiteY49" fmla="*/ 2862644 h 6469558"/>
              <a:gd name="connsiteX50" fmla="*/ 2745867 w 6851302"/>
              <a:gd name="connsiteY50" fmla="*/ 2862644 h 6469558"/>
              <a:gd name="connsiteX51" fmla="*/ 2460117 w 6851302"/>
              <a:gd name="connsiteY51" fmla="*/ 2581275 h 6469558"/>
              <a:gd name="connsiteX52" fmla="*/ 2459927 w 6851302"/>
              <a:gd name="connsiteY52" fmla="*/ 2581275 h 6469558"/>
              <a:gd name="connsiteX53" fmla="*/ 2459927 w 6851302"/>
              <a:gd name="connsiteY53" fmla="*/ 3731133 h 6469558"/>
              <a:gd name="connsiteX54" fmla="*/ 2745677 w 6851302"/>
              <a:gd name="connsiteY54" fmla="*/ 3449765 h 6469558"/>
              <a:gd name="connsiteX55" fmla="*/ 3838956 w 6851302"/>
              <a:gd name="connsiteY55" fmla="*/ 3449765 h 6469558"/>
              <a:gd name="connsiteX56" fmla="*/ 4124706 w 6851302"/>
              <a:gd name="connsiteY56" fmla="*/ 3731133 h 6469558"/>
              <a:gd name="connsiteX57" fmla="*/ 3838956 w 6851302"/>
              <a:gd name="connsiteY57" fmla="*/ 4012502 h 6469558"/>
              <a:gd name="connsiteX58" fmla="*/ 2745486 w 6851302"/>
              <a:gd name="connsiteY58" fmla="*/ 4012502 h 6469558"/>
              <a:gd name="connsiteX59" fmla="*/ 2459736 w 6851302"/>
              <a:gd name="connsiteY59" fmla="*/ 3731133 h 6469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6851302" h="6469558">
                <a:moveTo>
                  <a:pt x="362903" y="419672"/>
                </a:moveTo>
                <a:cubicBezTo>
                  <a:pt x="609981" y="150304"/>
                  <a:pt x="962978" y="0"/>
                  <a:pt x="1379220" y="0"/>
                </a:cubicBezTo>
                <a:lnTo>
                  <a:pt x="5478971" y="0"/>
                </a:lnTo>
                <a:cubicBezTo>
                  <a:pt x="5806631" y="0"/>
                  <a:pt x="6070473" y="87249"/>
                  <a:pt x="6276785" y="231839"/>
                </a:cubicBezTo>
                <a:cubicBezTo>
                  <a:pt x="6480239" y="374714"/>
                  <a:pt x="6611112" y="561404"/>
                  <a:pt x="6694170" y="737045"/>
                </a:cubicBezTo>
                <a:cubicBezTo>
                  <a:pt x="6764015" y="886561"/>
                  <a:pt x="6812250" y="1045248"/>
                  <a:pt x="6837426" y="1208342"/>
                </a:cubicBezTo>
                <a:cubicBezTo>
                  <a:pt x="6848666" y="1279779"/>
                  <a:pt x="6855333" y="1351788"/>
                  <a:pt x="6857619" y="1423988"/>
                </a:cubicBezTo>
                <a:lnTo>
                  <a:pt x="6857619" y="1431227"/>
                </a:lnTo>
                <a:lnTo>
                  <a:pt x="6571869" y="1431227"/>
                </a:lnTo>
                <a:lnTo>
                  <a:pt x="6857619" y="1431227"/>
                </a:lnTo>
                <a:lnTo>
                  <a:pt x="6857619" y="6190869"/>
                </a:lnTo>
                <a:cubicBezTo>
                  <a:pt x="6857619" y="6283452"/>
                  <a:pt x="6811518" y="6369939"/>
                  <a:pt x="6733985" y="6422517"/>
                </a:cubicBezTo>
                <a:cubicBezTo>
                  <a:pt x="6656334" y="6474982"/>
                  <a:pt x="6558094" y="6486623"/>
                  <a:pt x="6470333" y="6453759"/>
                </a:cubicBezTo>
                <a:lnTo>
                  <a:pt x="4021265" y="5533644"/>
                </a:lnTo>
                <a:lnTo>
                  <a:pt x="1571625" y="6453569"/>
                </a:lnTo>
                <a:cubicBezTo>
                  <a:pt x="1483808" y="6486498"/>
                  <a:pt x="1385481" y="6474855"/>
                  <a:pt x="1307783" y="6422327"/>
                </a:cubicBezTo>
                <a:cubicBezTo>
                  <a:pt x="1230681" y="6370414"/>
                  <a:pt x="1184361" y="6283628"/>
                  <a:pt x="1184148" y="6190679"/>
                </a:cubicBezTo>
                <a:lnTo>
                  <a:pt x="1184148" y="2862644"/>
                </a:lnTo>
                <a:lnTo>
                  <a:pt x="285750" y="2862644"/>
                </a:lnTo>
                <a:cubicBezTo>
                  <a:pt x="128016" y="2862644"/>
                  <a:pt x="0" y="2736533"/>
                  <a:pt x="0" y="2581085"/>
                </a:cubicBezTo>
                <a:lnTo>
                  <a:pt x="0" y="1431227"/>
                </a:lnTo>
                <a:cubicBezTo>
                  <a:pt x="0" y="1044512"/>
                  <a:pt x="119444" y="685419"/>
                  <a:pt x="362903" y="419672"/>
                </a:cubicBezTo>
                <a:close/>
                <a:moveTo>
                  <a:pt x="1184339" y="2299907"/>
                </a:moveTo>
                <a:lnTo>
                  <a:pt x="1184339" y="1431417"/>
                </a:lnTo>
                <a:lnTo>
                  <a:pt x="1755839" y="1431417"/>
                </a:lnTo>
                <a:lnTo>
                  <a:pt x="1755839" y="5782437"/>
                </a:lnTo>
                <a:lnTo>
                  <a:pt x="3919157" y="4969574"/>
                </a:lnTo>
                <a:cubicBezTo>
                  <a:pt x="3984689" y="4944809"/>
                  <a:pt x="4057269" y="4944809"/>
                  <a:pt x="4122992" y="4969574"/>
                </a:cubicBezTo>
                <a:lnTo>
                  <a:pt x="6286310" y="5782247"/>
                </a:lnTo>
                <a:lnTo>
                  <a:pt x="6286310" y="1427417"/>
                </a:lnTo>
                <a:lnTo>
                  <a:pt x="6284786" y="1400747"/>
                </a:lnTo>
                <a:cubicBezTo>
                  <a:pt x="6282262" y="1365343"/>
                  <a:pt x="6278194" y="1330067"/>
                  <a:pt x="6272594" y="1295019"/>
                </a:cubicBezTo>
                <a:cubicBezTo>
                  <a:pt x="6255745" y="1184550"/>
                  <a:pt x="6223424" y="1077005"/>
                  <a:pt x="6176582" y="975551"/>
                </a:cubicBezTo>
                <a:cubicBezTo>
                  <a:pt x="6123242" y="863918"/>
                  <a:pt x="6048947" y="763143"/>
                  <a:pt x="5945124" y="690372"/>
                </a:cubicBezTo>
                <a:cubicBezTo>
                  <a:pt x="5843969" y="619316"/>
                  <a:pt x="5697474" y="562737"/>
                  <a:pt x="5478780" y="562737"/>
                </a:cubicBezTo>
                <a:lnTo>
                  <a:pt x="1379030" y="562737"/>
                </a:lnTo>
                <a:cubicBezTo>
                  <a:pt x="1109282" y="562737"/>
                  <a:pt x="915733" y="656463"/>
                  <a:pt x="787527" y="796290"/>
                </a:cubicBezTo>
                <a:cubicBezTo>
                  <a:pt x="655701" y="940499"/>
                  <a:pt x="571500" y="1156335"/>
                  <a:pt x="571500" y="1431417"/>
                </a:cubicBezTo>
                <a:lnTo>
                  <a:pt x="571500" y="2300097"/>
                </a:lnTo>
                <a:lnTo>
                  <a:pt x="1184339" y="2300097"/>
                </a:lnTo>
                <a:close/>
                <a:moveTo>
                  <a:pt x="1470089" y="1149858"/>
                </a:moveTo>
                <a:cubicBezTo>
                  <a:pt x="1545908" y="1149858"/>
                  <a:pt x="1618679" y="1179386"/>
                  <a:pt x="1672019" y="1232154"/>
                </a:cubicBezTo>
                <a:cubicBezTo>
                  <a:pt x="1725740" y="1285113"/>
                  <a:pt x="1755839" y="1356551"/>
                  <a:pt x="1755839" y="1431227"/>
                </a:cubicBezTo>
                <a:lnTo>
                  <a:pt x="1184339" y="1431227"/>
                </a:lnTo>
                <a:cubicBezTo>
                  <a:pt x="1184339" y="1275779"/>
                  <a:pt x="1312355" y="1149858"/>
                  <a:pt x="1470089" y="1149858"/>
                </a:cubicBezTo>
                <a:close/>
                <a:moveTo>
                  <a:pt x="2459927" y="2581275"/>
                </a:moveTo>
                <a:cubicBezTo>
                  <a:pt x="2459927" y="2425827"/>
                  <a:pt x="2587752" y="2299907"/>
                  <a:pt x="2745677" y="2299907"/>
                </a:cubicBezTo>
                <a:lnTo>
                  <a:pt x="5205222" y="2299907"/>
                </a:lnTo>
                <a:cubicBezTo>
                  <a:pt x="5363147" y="2299907"/>
                  <a:pt x="5490972" y="2425827"/>
                  <a:pt x="5490972" y="2581275"/>
                </a:cubicBezTo>
                <a:cubicBezTo>
                  <a:pt x="5490972" y="2736723"/>
                  <a:pt x="5363147" y="2862644"/>
                  <a:pt x="5205222" y="2862644"/>
                </a:cubicBezTo>
                <a:lnTo>
                  <a:pt x="2745867" y="2862644"/>
                </a:lnTo>
                <a:cubicBezTo>
                  <a:pt x="2588133" y="2862644"/>
                  <a:pt x="2460117" y="2736914"/>
                  <a:pt x="2460117" y="2581275"/>
                </a:cubicBezTo>
                <a:lnTo>
                  <a:pt x="2459927" y="2581275"/>
                </a:lnTo>
                <a:close/>
                <a:moveTo>
                  <a:pt x="2459927" y="3731133"/>
                </a:moveTo>
                <a:cubicBezTo>
                  <a:pt x="2459927" y="3575685"/>
                  <a:pt x="2587752" y="3449765"/>
                  <a:pt x="2745677" y="3449765"/>
                </a:cubicBezTo>
                <a:lnTo>
                  <a:pt x="3838956" y="3449765"/>
                </a:lnTo>
                <a:cubicBezTo>
                  <a:pt x="3996690" y="3449765"/>
                  <a:pt x="4124706" y="3575685"/>
                  <a:pt x="4124706" y="3731133"/>
                </a:cubicBezTo>
                <a:cubicBezTo>
                  <a:pt x="4124706" y="3886581"/>
                  <a:pt x="3996690" y="4012502"/>
                  <a:pt x="3838956" y="4012502"/>
                </a:cubicBezTo>
                <a:lnTo>
                  <a:pt x="2745486" y="4012502"/>
                </a:lnTo>
                <a:cubicBezTo>
                  <a:pt x="2587752" y="4012502"/>
                  <a:pt x="2459736" y="3886581"/>
                  <a:pt x="2459736" y="3731133"/>
                </a:cubicBezTo>
                <a:close/>
              </a:path>
            </a:pathLst>
          </a:custGeom>
          <a:solidFill>
            <a:schemeClr val="accent1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7" name="图形 55">
            <a:extLst>
              <a:ext uri="{FF2B5EF4-FFF2-40B4-BE49-F238E27FC236}">
                <a16:creationId xmlns:a16="http://schemas.microsoft.com/office/drawing/2014/main" xmlns="" id="{0F08E944-700A-47B1-8D0F-CC321FB6D060}"/>
              </a:ext>
            </a:extLst>
          </p:cNvPr>
          <p:cNvSpPr>
            <a:spLocks/>
          </p:cNvSpPr>
          <p:nvPr/>
        </p:nvSpPr>
        <p:spPr>
          <a:xfrm>
            <a:off x="3280571" y="5010782"/>
            <a:ext cx="305818" cy="305818"/>
          </a:xfrm>
          <a:custGeom>
            <a:avLst/>
            <a:gdLst>
              <a:gd name="connsiteX0" fmla="*/ 3555301 w 6094511"/>
              <a:gd name="connsiteY0" fmla="*/ 513969 h 6844605"/>
              <a:gd name="connsiteX1" fmla="*/ 3674936 w 6094511"/>
              <a:gd name="connsiteY1" fmla="*/ 564071 h 6844605"/>
              <a:gd name="connsiteX2" fmla="*/ 3724465 w 6094511"/>
              <a:gd name="connsiteY2" fmla="*/ 685229 h 6844605"/>
              <a:gd name="connsiteX3" fmla="*/ 3724465 w 6094511"/>
              <a:gd name="connsiteY3" fmla="*/ 6165152 h 6844605"/>
              <a:gd name="connsiteX4" fmla="*/ 3674935 w 6094511"/>
              <a:gd name="connsiteY4" fmla="*/ 6286310 h 6844605"/>
              <a:gd name="connsiteX5" fmla="*/ 3555301 w 6094511"/>
              <a:gd name="connsiteY5" fmla="*/ 6336411 h 6844605"/>
              <a:gd name="connsiteX6" fmla="*/ 3509581 w 6094511"/>
              <a:gd name="connsiteY6" fmla="*/ 6336411 h 6844605"/>
              <a:gd name="connsiteX7" fmla="*/ 1957007 w 6094511"/>
              <a:gd name="connsiteY7" fmla="*/ 4820793 h 6844605"/>
              <a:gd name="connsiteX8" fmla="*/ 1914906 w 6094511"/>
              <a:gd name="connsiteY8" fmla="*/ 4778121 h 6844605"/>
              <a:gd name="connsiteX9" fmla="*/ 1862328 w 6094511"/>
              <a:gd name="connsiteY9" fmla="*/ 4740402 h 6844605"/>
              <a:gd name="connsiteX10" fmla="*/ 1432370 w 6094511"/>
              <a:gd name="connsiteY10" fmla="*/ 4624007 h 6844605"/>
              <a:gd name="connsiteX11" fmla="*/ 677228 w 6094511"/>
              <a:gd name="connsiteY11" fmla="*/ 4624007 h 6844605"/>
              <a:gd name="connsiteX12" fmla="*/ 508063 w 6094511"/>
              <a:gd name="connsiteY12" fmla="*/ 4452564 h 6844605"/>
              <a:gd name="connsiteX13" fmla="*/ 508063 w 6094511"/>
              <a:gd name="connsiteY13" fmla="*/ 4452557 h 6844605"/>
              <a:gd name="connsiteX14" fmla="*/ 508064 w 6094511"/>
              <a:gd name="connsiteY14" fmla="*/ 2397824 h 6844605"/>
              <a:gd name="connsiteX15" fmla="*/ 677228 w 6094511"/>
              <a:gd name="connsiteY15" fmla="*/ 2226564 h 6844605"/>
              <a:gd name="connsiteX16" fmla="*/ 1432370 w 6094511"/>
              <a:gd name="connsiteY16" fmla="*/ 2226564 h 6844605"/>
              <a:gd name="connsiteX17" fmla="*/ 1862328 w 6094511"/>
              <a:gd name="connsiteY17" fmla="*/ 2110359 h 6844605"/>
              <a:gd name="connsiteX18" fmla="*/ 1914906 w 6094511"/>
              <a:gd name="connsiteY18" fmla="*/ 2079308 h 6844605"/>
              <a:gd name="connsiteX19" fmla="*/ 1957197 w 6094511"/>
              <a:gd name="connsiteY19" fmla="*/ 2036636 h 6844605"/>
              <a:gd name="connsiteX20" fmla="*/ 3507867 w 6094511"/>
              <a:gd name="connsiteY20" fmla="*/ 514160 h 6844605"/>
              <a:gd name="connsiteX21" fmla="*/ 3555492 w 6094511"/>
              <a:gd name="connsiteY21" fmla="*/ 514160 h 6844605"/>
              <a:gd name="connsiteX22" fmla="*/ 3555301 w 6094511"/>
              <a:gd name="connsiteY22" fmla="*/ 190 h 6844605"/>
              <a:gd name="connsiteX23" fmla="*/ 3216783 w 6094511"/>
              <a:gd name="connsiteY23" fmla="*/ 96012 h 6844605"/>
              <a:gd name="connsiteX24" fmla="*/ 1608392 w 6094511"/>
              <a:gd name="connsiteY24" fmla="*/ 1666494 h 6844605"/>
              <a:gd name="connsiteX25" fmla="*/ 1439037 w 6094511"/>
              <a:gd name="connsiteY25" fmla="*/ 1714500 h 6844605"/>
              <a:gd name="connsiteX26" fmla="*/ 677228 w 6094511"/>
              <a:gd name="connsiteY26" fmla="*/ 1714500 h 6844605"/>
              <a:gd name="connsiteX27" fmla="*/ 0 w 6094511"/>
              <a:gd name="connsiteY27" fmla="*/ 2399348 h 6844605"/>
              <a:gd name="connsiteX28" fmla="*/ 0 w 6094511"/>
              <a:gd name="connsiteY28" fmla="*/ 4452747 h 6844605"/>
              <a:gd name="connsiteX29" fmla="*/ 198501 w 6094511"/>
              <a:gd name="connsiteY29" fmla="*/ 4936998 h 6844605"/>
              <a:gd name="connsiteX30" fmla="*/ 677228 w 6094511"/>
              <a:gd name="connsiteY30" fmla="*/ 5137595 h 6844605"/>
              <a:gd name="connsiteX31" fmla="*/ 1432370 w 6094511"/>
              <a:gd name="connsiteY31" fmla="*/ 5137595 h 6844605"/>
              <a:gd name="connsiteX32" fmla="*/ 1601724 w 6094511"/>
              <a:gd name="connsiteY32" fmla="*/ 5185601 h 6844605"/>
              <a:gd name="connsiteX33" fmla="*/ 3216783 w 6094511"/>
              <a:gd name="connsiteY33" fmla="*/ 6754368 h 6844605"/>
              <a:gd name="connsiteX34" fmla="*/ 3555301 w 6094511"/>
              <a:gd name="connsiteY34" fmla="*/ 6850190 h 6844605"/>
              <a:gd name="connsiteX35" fmla="*/ 4232529 w 6094511"/>
              <a:gd name="connsiteY35" fmla="*/ 6165152 h 6844605"/>
              <a:gd name="connsiteX36" fmla="*/ 4232529 w 6094511"/>
              <a:gd name="connsiteY36" fmla="*/ 685229 h 6844605"/>
              <a:gd name="connsiteX37" fmla="*/ 3555301 w 6094511"/>
              <a:gd name="connsiteY37" fmla="*/ 0 h 6844605"/>
              <a:gd name="connsiteX38" fmla="*/ 5840730 w 6094511"/>
              <a:gd name="connsiteY38" fmla="*/ 3082671 h 6844605"/>
              <a:gd name="connsiteX39" fmla="*/ 4994339 w 6094511"/>
              <a:gd name="connsiteY39" fmla="*/ 3082671 h 6844605"/>
              <a:gd name="connsiteX40" fmla="*/ 4740400 w 6094511"/>
              <a:gd name="connsiteY40" fmla="*/ 3339266 h 6844605"/>
              <a:gd name="connsiteX41" fmla="*/ 4740402 w 6094511"/>
              <a:gd name="connsiteY41" fmla="*/ 3339656 h 6844605"/>
              <a:gd name="connsiteX42" fmla="*/ 4994140 w 6094511"/>
              <a:gd name="connsiteY42" fmla="*/ 3596449 h 6844605"/>
              <a:gd name="connsiteX43" fmla="*/ 4994339 w 6094511"/>
              <a:gd name="connsiteY43" fmla="*/ 3596450 h 6844605"/>
              <a:gd name="connsiteX44" fmla="*/ 5840730 w 6094511"/>
              <a:gd name="connsiteY44" fmla="*/ 3596449 h 6844605"/>
              <a:gd name="connsiteX45" fmla="*/ 6094859 w 6094511"/>
              <a:gd name="connsiteY45" fmla="*/ 3340044 h 6844605"/>
              <a:gd name="connsiteX46" fmla="*/ 6094857 w 6094511"/>
              <a:gd name="connsiteY46" fmla="*/ 3339655 h 6844605"/>
              <a:gd name="connsiteX47" fmla="*/ 5841310 w 6094511"/>
              <a:gd name="connsiteY47" fmla="*/ 3082674 h 6844605"/>
              <a:gd name="connsiteX48" fmla="*/ 5840730 w 6094511"/>
              <a:gd name="connsiteY48" fmla="*/ 3082671 h 6844605"/>
              <a:gd name="connsiteX49" fmla="*/ 5783199 w 6094511"/>
              <a:gd name="connsiteY49" fmla="*/ 1156335 h 6844605"/>
              <a:gd name="connsiteX50" fmla="*/ 5658041 w 6094511"/>
              <a:gd name="connsiteY50" fmla="*/ 1190625 h 6844605"/>
              <a:gd name="connsiteX51" fmla="*/ 4923282 w 6094511"/>
              <a:gd name="connsiteY51" fmla="*/ 1618679 h 6844605"/>
              <a:gd name="connsiteX52" fmla="*/ 4804791 w 6094511"/>
              <a:gd name="connsiteY52" fmla="*/ 1908620 h 6844605"/>
              <a:gd name="connsiteX53" fmla="*/ 5051870 w 6094511"/>
              <a:gd name="connsiteY53" fmla="*/ 2098167 h 6844605"/>
              <a:gd name="connsiteX54" fmla="*/ 5177219 w 6094511"/>
              <a:gd name="connsiteY54" fmla="*/ 2063877 h 6844605"/>
              <a:gd name="connsiteX55" fmla="*/ 5911977 w 6094511"/>
              <a:gd name="connsiteY55" fmla="*/ 1635824 h 6844605"/>
              <a:gd name="connsiteX56" fmla="*/ 6030278 w 6094511"/>
              <a:gd name="connsiteY56" fmla="*/ 1345883 h 6844605"/>
              <a:gd name="connsiteX57" fmla="*/ 5783199 w 6094511"/>
              <a:gd name="connsiteY57" fmla="*/ 1156335 h 6844605"/>
              <a:gd name="connsiteX58" fmla="*/ 5051870 w 6094511"/>
              <a:gd name="connsiteY58" fmla="*/ 4581335 h 6844605"/>
              <a:gd name="connsiteX59" fmla="*/ 4804791 w 6094511"/>
              <a:gd name="connsiteY59" fmla="*/ 4770882 h 6844605"/>
              <a:gd name="connsiteX60" fmla="*/ 4923282 w 6094511"/>
              <a:gd name="connsiteY60" fmla="*/ 5060823 h 6844605"/>
              <a:gd name="connsiteX61" fmla="*/ 5658041 w 6094511"/>
              <a:gd name="connsiteY61" fmla="*/ 5488877 h 6844605"/>
              <a:gd name="connsiteX62" fmla="*/ 5783199 w 6094511"/>
              <a:gd name="connsiteY62" fmla="*/ 5523167 h 6844605"/>
              <a:gd name="connsiteX63" fmla="*/ 6030278 w 6094511"/>
              <a:gd name="connsiteY63" fmla="*/ 5333619 h 6844605"/>
              <a:gd name="connsiteX64" fmla="*/ 5911978 w 6094511"/>
              <a:gd name="connsiteY64" fmla="*/ 5043678 h 6844605"/>
              <a:gd name="connsiteX65" fmla="*/ 5177219 w 6094511"/>
              <a:gd name="connsiteY65" fmla="*/ 4624197 h 6844605"/>
              <a:gd name="connsiteX66" fmla="*/ 5051870 w 6094511"/>
              <a:gd name="connsiteY66" fmla="*/ 4589907 h 6844605"/>
              <a:gd name="connsiteX67" fmla="*/ 5051870 w 6094511"/>
              <a:gd name="connsiteY67" fmla="*/ 4581335 h 6844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6094511" h="6844605">
                <a:moveTo>
                  <a:pt x="3555301" y="513969"/>
                </a:moveTo>
                <a:cubicBezTo>
                  <a:pt x="3600259" y="513969"/>
                  <a:pt x="3643313" y="532067"/>
                  <a:pt x="3674936" y="564071"/>
                </a:cubicBezTo>
                <a:cubicBezTo>
                  <a:pt x="3706749" y="596265"/>
                  <a:pt x="3724465" y="639699"/>
                  <a:pt x="3724465" y="685229"/>
                </a:cubicBezTo>
                <a:lnTo>
                  <a:pt x="3724465" y="6165152"/>
                </a:lnTo>
                <a:cubicBezTo>
                  <a:pt x="3724545" y="6210483"/>
                  <a:pt x="3706748" y="6254016"/>
                  <a:pt x="3674935" y="6286310"/>
                </a:cubicBezTo>
                <a:cubicBezTo>
                  <a:pt x="3643346" y="6318313"/>
                  <a:pt x="3600269" y="6336353"/>
                  <a:pt x="3555301" y="6336411"/>
                </a:cubicBezTo>
                <a:cubicBezTo>
                  <a:pt x="3540163" y="6338906"/>
                  <a:pt x="3524719" y="6338906"/>
                  <a:pt x="3509581" y="6336411"/>
                </a:cubicBezTo>
                <a:lnTo>
                  <a:pt x="1957007" y="4820793"/>
                </a:lnTo>
                <a:lnTo>
                  <a:pt x="1914906" y="4778121"/>
                </a:lnTo>
                <a:lnTo>
                  <a:pt x="1862328" y="4740402"/>
                </a:lnTo>
                <a:cubicBezTo>
                  <a:pt x="1732111" y="4663579"/>
                  <a:pt x="1583558" y="4623364"/>
                  <a:pt x="1432370" y="4624007"/>
                </a:cubicBezTo>
                <a:lnTo>
                  <a:pt x="677228" y="4624007"/>
                </a:lnTo>
                <a:cubicBezTo>
                  <a:pt x="583172" y="4623378"/>
                  <a:pt x="507434" y="4546620"/>
                  <a:pt x="508063" y="4452564"/>
                </a:cubicBezTo>
                <a:cubicBezTo>
                  <a:pt x="508063" y="4452562"/>
                  <a:pt x="508063" y="4452559"/>
                  <a:pt x="508063" y="4452557"/>
                </a:cubicBezTo>
                <a:lnTo>
                  <a:pt x="508064" y="2397824"/>
                </a:lnTo>
                <a:cubicBezTo>
                  <a:pt x="508064" y="2303336"/>
                  <a:pt x="583692" y="2226564"/>
                  <a:pt x="677228" y="2226564"/>
                </a:cubicBezTo>
                <a:lnTo>
                  <a:pt x="1432370" y="2226564"/>
                </a:lnTo>
                <a:cubicBezTo>
                  <a:pt x="1583540" y="2227264"/>
                  <a:pt x="1732092" y="2187115"/>
                  <a:pt x="1862328" y="2110359"/>
                </a:cubicBezTo>
                <a:lnTo>
                  <a:pt x="1914906" y="2079308"/>
                </a:lnTo>
                <a:lnTo>
                  <a:pt x="1957197" y="2036636"/>
                </a:lnTo>
                <a:lnTo>
                  <a:pt x="3507867" y="514160"/>
                </a:lnTo>
                <a:cubicBezTo>
                  <a:pt x="3523627" y="511451"/>
                  <a:pt x="3539733" y="511451"/>
                  <a:pt x="3555492" y="514160"/>
                </a:cubicBezTo>
                <a:close/>
                <a:moveTo>
                  <a:pt x="3555301" y="190"/>
                </a:moveTo>
                <a:cubicBezTo>
                  <a:pt x="3435844" y="726"/>
                  <a:pt x="3318798" y="33857"/>
                  <a:pt x="3216783" y="96012"/>
                </a:cubicBezTo>
                <a:lnTo>
                  <a:pt x="1608392" y="1666494"/>
                </a:lnTo>
                <a:cubicBezTo>
                  <a:pt x="1556957" y="1697165"/>
                  <a:pt x="1498664" y="1713738"/>
                  <a:pt x="1439037" y="1714500"/>
                </a:cubicBezTo>
                <a:lnTo>
                  <a:pt x="677228" y="1714500"/>
                </a:lnTo>
                <a:cubicBezTo>
                  <a:pt x="303276" y="1714500"/>
                  <a:pt x="0" y="2021205"/>
                  <a:pt x="0" y="2399348"/>
                </a:cubicBezTo>
                <a:lnTo>
                  <a:pt x="0" y="4452747"/>
                </a:lnTo>
                <a:cubicBezTo>
                  <a:pt x="0" y="4634294"/>
                  <a:pt x="71438" y="4808601"/>
                  <a:pt x="198501" y="4936998"/>
                </a:cubicBezTo>
                <a:cubicBezTo>
                  <a:pt x="324849" y="5065165"/>
                  <a:pt x="497254" y="5137406"/>
                  <a:pt x="677228" y="5137595"/>
                </a:cubicBezTo>
                <a:lnTo>
                  <a:pt x="1432370" y="5137595"/>
                </a:lnTo>
                <a:cubicBezTo>
                  <a:pt x="1491996" y="5138357"/>
                  <a:pt x="1550480" y="5154740"/>
                  <a:pt x="1601724" y="5185601"/>
                </a:cubicBezTo>
                <a:lnTo>
                  <a:pt x="3216783" y="6754368"/>
                </a:lnTo>
                <a:cubicBezTo>
                  <a:pt x="3318891" y="6816471"/>
                  <a:pt x="3435858" y="6849618"/>
                  <a:pt x="3555301" y="6850190"/>
                </a:cubicBezTo>
                <a:cubicBezTo>
                  <a:pt x="3929253" y="6850190"/>
                  <a:pt x="4232529" y="6543485"/>
                  <a:pt x="4232529" y="6165152"/>
                </a:cubicBezTo>
                <a:lnTo>
                  <a:pt x="4232529" y="685229"/>
                </a:lnTo>
                <a:cubicBezTo>
                  <a:pt x="4232339" y="306705"/>
                  <a:pt x="3929253" y="0"/>
                  <a:pt x="3555301" y="0"/>
                </a:cubicBezTo>
                <a:close/>
                <a:moveTo>
                  <a:pt x="5840730" y="3082671"/>
                </a:moveTo>
                <a:lnTo>
                  <a:pt x="4994339" y="3082671"/>
                </a:lnTo>
                <a:cubicBezTo>
                  <a:pt x="4853359" y="3083405"/>
                  <a:pt x="4739667" y="3198286"/>
                  <a:pt x="4740400" y="3339266"/>
                </a:cubicBezTo>
                <a:cubicBezTo>
                  <a:pt x="4740401" y="3339396"/>
                  <a:pt x="4740402" y="3339526"/>
                  <a:pt x="4740402" y="3339656"/>
                </a:cubicBezTo>
                <a:cubicBezTo>
                  <a:pt x="4739559" y="3480635"/>
                  <a:pt x="4853161" y="3595605"/>
                  <a:pt x="4994140" y="3596449"/>
                </a:cubicBezTo>
                <a:cubicBezTo>
                  <a:pt x="4994206" y="3596449"/>
                  <a:pt x="4994273" y="3596449"/>
                  <a:pt x="4994339" y="3596450"/>
                </a:cubicBezTo>
                <a:lnTo>
                  <a:pt x="5840730" y="3596449"/>
                </a:lnTo>
                <a:cubicBezTo>
                  <a:pt x="5981711" y="3595821"/>
                  <a:pt x="6095488" y="3481024"/>
                  <a:pt x="6094859" y="3340044"/>
                </a:cubicBezTo>
                <a:cubicBezTo>
                  <a:pt x="6094859" y="3339914"/>
                  <a:pt x="6094858" y="3339785"/>
                  <a:pt x="6094857" y="3339655"/>
                </a:cubicBezTo>
                <a:cubicBezTo>
                  <a:pt x="6095806" y="3198677"/>
                  <a:pt x="5982289" y="3083622"/>
                  <a:pt x="5841310" y="3082674"/>
                </a:cubicBezTo>
                <a:cubicBezTo>
                  <a:pt x="5841117" y="3082673"/>
                  <a:pt x="5840923" y="3082672"/>
                  <a:pt x="5840730" y="3082671"/>
                </a:cubicBezTo>
                <a:close/>
                <a:moveTo>
                  <a:pt x="5783199" y="1156335"/>
                </a:moveTo>
                <a:cubicBezTo>
                  <a:pt x="5739384" y="1156716"/>
                  <a:pt x="5696141" y="1168527"/>
                  <a:pt x="5658041" y="1190625"/>
                </a:cubicBezTo>
                <a:lnTo>
                  <a:pt x="4923282" y="1618679"/>
                </a:lnTo>
                <a:cubicBezTo>
                  <a:pt x="4823270" y="1676972"/>
                  <a:pt x="4774692" y="1795844"/>
                  <a:pt x="4804791" y="1908620"/>
                </a:cubicBezTo>
                <a:cubicBezTo>
                  <a:pt x="4835081" y="2021205"/>
                  <a:pt x="4936617" y="2099120"/>
                  <a:pt x="5051870" y="2098167"/>
                </a:cubicBezTo>
                <a:cubicBezTo>
                  <a:pt x="5095875" y="2097786"/>
                  <a:pt x="5138928" y="2085975"/>
                  <a:pt x="5177219" y="2063877"/>
                </a:cubicBezTo>
                <a:lnTo>
                  <a:pt x="5911977" y="1635824"/>
                </a:lnTo>
                <a:cubicBezTo>
                  <a:pt x="6011990" y="1577531"/>
                  <a:pt x="6060567" y="1458659"/>
                  <a:pt x="6030278" y="1345883"/>
                </a:cubicBezTo>
                <a:cubicBezTo>
                  <a:pt x="6000179" y="1233297"/>
                  <a:pt x="5898642" y="1155383"/>
                  <a:pt x="5783199" y="1156335"/>
                </a:cubicBezTo>
                <a:close/>
                <a:moveTo>
                  <a:pt x="5051870" y="4581335"/>
                </a:moveTo>
                <a:cubicBezTo>
                  <a:pt x="4935933" y="4580812"/>
                  <a:pt x="4834317" y="4658767"/>
                  <a:pt x="4804791" y="4770882"/>
                </a:cubicBezTo>
                <a:cubicBezTo>
                  <a:pt x="4774439" y="4883188"/>
                  <a:pt x="4822961" y="5001920"/>
                  <a:pt x="4923282" y="5060823"/>
                </a:cubicBezTo>
                <a:lnTo>
                  <a:pt x="5658041" y="5488877"/>
                </a:lnTo>
                <a:cubicBezTo>
                  <a:pt x="5696141" y="5510975"/>
                  <a:pt x="5739384" y="5522786"/>
                  <a:pt x="5783199" y="5523167"/>
                </a:cubicBezTo>
                <a:cubicBezTo>
                  <a:pt x="5899136" y="5523690"/>
                  <a:pt x="6000752" y="5445735"/>
                  <a:pt x="6030278" y="5333619"/>
                </a:cubicBezTo>
                <a:cubicBezTo>
                  <a:pt x="6060665" y="5221357"/>
                  <a:pt x="6012226" y="5102638"/>
                  <a:pt x="5911978" y="5043678"/>
                </a:cubicBezTo>
                <a:lnTo>
                  <a:pt x="5177219" y="4624197"/>
                </a:lnTo>
                <a:cubicBezTo>
                  <a:pt x="5139097" y="4602137"/>
                  <a:pt x="5095913" y="4590324"/>
                  <a:pt x="5051870" y="4589907"/>
                </a:cubicBezTo>
                <a:lnTo>
                  <a:pt x="5051870" y="4581335"/>
                </a:lnTo>
                <a:close/>
              </a:path>
            </a:pathLst>
          </a:custGeom>
          <a:solidFill>
            <a:schemeClr val="accent1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xmlns="" id="{EE04FCA8-211C-4735-8346-AF3A4068A59C}"/>
              </a:ext>
            </a:extLst>
          </p:cNvPr>
          <p:cNvSpPr/>
          <p:nvPr/>
        </p:nvSpPr>
        <p:spPr>
          <a:xfrm>
            <a:off x="3108507" y="2497533"/>
            <a:ext cx="649946" cy="649946"/>
          </a:xfrm>
          <a:prstGeom prst="ellipse">
            <a:avLst/>
          </a:prstGeom>
          <a:noFill/>
          <a:ln w="317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>
            <a:extLst>
              <a:ext uri="{FF2B5EF4-FFF2-40B4-BE49-F238E27FC236}">
                <a16:creationId xmlns:a16="http://schemas.microsoft.com/office/drawing/2014/main" xmlns="" id="{7354EAEC-49BF-42DF-B9C7-2048C099E3C9}"/>
              </a:ext>
            </a:extLst>
          </p:cNvPr>
          <p:cNvSpPr/>
          <p:nvPr/>
        </p:nvSpPr>
        <p:spPr>
          <a:xfrm>
            <a:off x="3108507" y="3668126"/>
            <a:ext cx="649946" cy="649946"/>
          </a:xfrm>
          <a:prstGeom prst="ellipse">
            <a:avLst/>
          </a:prstGeom>
          <a:noFill/>
          <a:ln w="317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>
            <a:extLst>
              <a:ext uri="{FF2B5EF4-FFF2-40B4-BE49-F238E27FC236}">
                <a16:creationId xmlns:a16="http://schemas.microsoft.com/office/drawing/2014/main" xmlns="" id="{F247CC31-85A9-43A8-9308-95F6603FE1F3}"/>
              </a:ext>
            </a:extLst>
          </p:cNvPr>
          <p:cNvSpPr/>
          <p:nvPr/>
        </p:nvSpPr>
        <p:spPr>
          <a:xfrm>
            <a:off x="3108507" y="4838718"/>
            <a:ext cx="649946" cy="649946"/>
          </a:xfrm>
          <a:prstGeom prst="ellipse">
            <a:avLst/>
          </a:prstGeom>
          <a:noFill/>
          <a:ln w="317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CB2E699E-4E53-4461-BA33-9750B8242687}"/>
              </a:ext>
            </a:extLst>
          </p:cNvPr>
          <p:cNvSpPr/>
          <p:nvPr/>
        </p:nvSpPr>
        <p:spPr>
          <a:xfrm>
            <a:off x="6457425" y="2470688"/>
            <a:ext cx="703636" cy="703636"/>
          </a:xfrm>
          <a:prstGeom prst="ellipse">
            <a:avLst/>
          </a:prstGeom>
          <a:solidFill>
            <a:schemeClr val="tx2"/>
          </a:solidFill>
          <a:ln w="6350">
            <a:solidFill>
              <a:schemeClr val="accent1"/>
            </a:solidFill>
          </a:ln>
          <a:effectLst>
            <a:outerShdw dist="38100" dir="2700000" algn="tl" rotWithShape="0">
              <a:schemeClr val="accent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A27B20F8-0A9C-4B6B-B710-397FA9B51AD5}"/>
              </a:ext>
            </a:extLst>
          </p:cNvPr>
          <p:cNvSpPr txBox="1"/>
          <p:nvPr/>
        </p:nvSpPr>
        <p:spPr>
          <a:xfrm>
            <a:off x="7265618" y="2508427"/>
            <a:ext cx="223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财务分析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xmlns="" id="{D9626BD3-60B6-445A-8F1C-5310AF2FAFD7}"/>
              </a:ext>
            </a:extLst>
          </p:cNvPr>
          <p:cNvSpPr txBox="1"/>
          <p:nvPr/>
        </p:nvSpPr>
        <p:spPr>
          <a:xfrm>
            <a:off x="7265618" y="2839702"/>
            <a:ext cx="2232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Financial Analysis</a:t>
            </a:r>
            <a:endParaRPr lang="zh-CN" altLang="en-US" sz="1400" b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xmlns="" id="{0C625E42-789B-4DE0-9A1F-841C80BEEBB7}"/>
              </a:ext>
            </a:extLst>
          </p:cNvPr>
          <p:cNvSpPr/>
          <p:nvPr/>
        </p:nvSpPr>
        <p:spPr>
          <a:xfrm>
            <a:off x="6457425" y="3641281"/>
            <a:ext cx="703636" cy="703636"/>
          </a:xfrm>
          <a:prstGeom prst="ellipse">
            <a:avLst/>
          </a:prstGeom>
          <a:solidFill>
            <a:schemeClr val="tx2"/>
          </a:solidFill>
          <a:ln w="6350">
            <a:solidFill>
              <a:schemeClr val="accent1"/>
            </a:solidFill>
          </a:ln>
          <a:effectLst>
            <a:outerShdw dist="38100" dir="2700000" algn="tl" rotWithShape="0">
              <a:schemeClr val="accent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xmlns="" id="{DB003A61-38AF-4A10-9D15-566C2F5F046A}"/>
              </a:ext>
            </a:extLst>
          </p:cNvPr>
          <p:cNvSpPr txBox="1"/>
          <p:nvPr/>
        </p:nvSpPr>
        <p:spPr>
          <a:xfrm>
            <a:off x="7265618" y="3679020"/>
            <a:ext cx="223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创业团队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3E3E260E-D3DD-4D46-AD65-BB6FFBFE10C5}"/>
              </a:ext>
            </a:extLst>
          </p:cNvPr>
          <p:cNvSpPr txBox="1"/>
          <p:nvPr/>
        </p:nvSpPr>
        <p:spPr>
          <a:xfrm>
            <a:off x="7265618" y="4010295"/>
            <a:ext cx="2232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Entrepreneurial Team</a:t>
            </a:r>
            <a:endParaRPr lang="zh-CN" altLang="en-US" sz="1400" b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xmlns="" id="{0BB3197A-75CC-4FFB-92AA-01AFD033525D}"/>
              </a:ext>
            </a:extLst>
          </p:cNvPr>
          <p:cNvSpPr/>
          <p:nvPr/>
        </p:nvSpPr>
        <p:spPr>
          <a:xfrm>
            <a:off x="6457425" y="4811873"/>
            <a:ext cx="703636" cy="703636"/>
          </a:xfrm>
          <a:prstGeom prst="ellipse">
            <a:avLst/>
          </a:prstGeom>
          <a:solidFill>
            <a:schemeClr val="tx2"/>
          </a:solidFill>
          <a:ln w="6350">
            <a:solidFill>
              <a:schemeClr val="accent1"/>
            </a:solidFill>
          </a:ln>
          <a:effectLst>
            <a:outerShdw dist="38100" dir="2700000" algn="tl" rotWithShape="0">
              <a:schemeClr val="accent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F34FD2EB-C1EB-4515-9882-D90D0DB2F1C0}"/>
              </a:ext>
            </a:extLst>
          </p:cNvPr>
          <p:cNvSpPr txBox="1"/>
          <p:nvPr/>
        </p:nvSpPr>
        <p:spPr>
          <a:xfrm>
            <a:off x="7265618" y="4849612"/>
            <a:ext cx="223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项目展望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xmlns="" id="{DF1DC8DD-AEF0-461A-AF4F-03908D19E5CC}"/>
              </a:ext>
            </a:extLst>
          </p:cNvPr>
          <p:cNvSpPr txBox="1"/>
          <p:nvPr/>
        </p:nvSpPr>
        <p:spPr>
          <a:xfrm>
            <a:off x="7265618" y="5180887"/>
            <a:ext cx="2232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 Light" panose="020B0502040204020203" pitchFamily="34" charset="-122"/>
              </a:rPr>
              <a:t>Project Outlook</a:t>
            </a:r>
            <a:endParaRPr lang="zh-CN" altLang="en-US" sz="1400" b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grpSp>
        <p:nvGrpSpPr>
          <p:cNvPr id="49" name="图形 47">
            <a:extLst>
              <a:ext uri="{FF2B5EF4-FFF2-40B4-BE49-F238E27FC236}">
                <a16:creationId xmlns:a16="http://schemas.microsoft.com/office/drawing/2014/main" xmlns="" id="{D4A06526-CFF0-4C07-B2BF-CBA5F3FE762E}"/>
              </a:ext>
            </a:extLst>
          </p:cNvPr>
          <p:cNvGrpSpPr>
            <a:grpSpLocks/>
          </p:cNvGrpSpPr>
          <p:nvPr/>
        </p:nvGrpSpPr>
        <p:grpSpPr>
          <a:xfrm>
            <a:off x="6673156" y="3840263"/>
            <a:ext cx="272174" cy="305674"/>
            <a:chOff x="0" y="-12192000"/>
            <a:chExt cx="12192000" cy="12192000"/>
          </a:xfrm>
          <a:solidFill>
            <a:schemeClr val="accent1"/>
          </a:solidFill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xmlns="" id="{D97A9AF4-C49A-48CD-8BF9-82120D4DC1AA}"/>
                </a:ext>
              </a:extLst>
            </p:cNvPr>
            <p:cNvSpPr/>
            <p:nvPr/>
          </p:nvSpPr>
          <p:spPr>
            <a:xfrm>
              <a:off x="6435" y="-11853333"/>
              <a:ext cx="9810750" cy="11513344"/>
            </a:xfrm>
            <a:custGeom>
              <a:avLst/>
              <a:gdLst>
                <a:gd name="connsiteX0" fmla="*/ 5050875 w 9810750"/>
                <a:gd name="connsiteY0" fmla="*/ 1122680 h 11513343"/>
                <a:gd name="connsiteX1" fmla="*/ 3086608 w 9810750"/>
                <a:gd name="connsiteY1" fmla="*/ 3648795 h 11513343"/>
                <a:gd name="connsiteX2" fmla="*/ 3416808 w 9810750"/>
                <a:gd name="connsiteY2" fmla="*/ 4602819 h 11513343"/>
                <a:gd name="connsiteX3" fmla="*/ 3977302 w 9810750"/>
                <a:gd name="connsiteY3" fmla="*/ 5400040 h 11513343"/>
                <a:gd name="connsiteX4" fmla="*/ 4095157 w 9810750"/>
                <a:gd name="connsiteY4" fmla="*/ 5555827 h 11513343"/>
                <a:gd name="connsiteX5" fmla="*/ 4394200 w 9810750"/>
                <a:gd name="connsiteY5" fmla="*/ 6372013 h 11513343"/>
                <a:gd name="connsiteX6" fmla="*/ 4044696 w 9810750"/>
                <a:gd name="connsiteY6" fmla="*/ 7132997 h 11513343"/>
                <a:gd name="connsiteX7" fmla="*/ 3606800 w 9810750"/>
                <a:gd name="connsiteY7" fmla="*/ 7444571 h 11513343"/>
                <a:gd name="connsiteX8" fmla="*/ 3066965 w 9810750"/>
                <a:gd name="connsiteY8" fmla="*/ 7723971 h 11513343"/>
                <a:gd name="connsiteX9" fmla="*/ 3056805 w 9810750"/>
                <a:gd name="connsiteY9" fmla="*/ 7729728 h 11513343"/>
                <a:gd name="connsiteX10" fmla="*/ 1410885 w 9810750"/>
                <a:gd name="connsiteY10" fmla="*/ 8621099 h 11513343"/>
                <a:gd name="connsiteX11" fmla="*/ 1122341 w 9810750"/>
                <a:gd name="connsiteY11" fmla="*/ 9542611 h 11513343"/>
                <a:gd name="connsiteX12" fmla="*/ 1332992 w 9810750"/>
                <a:gd name="connsiteY12" fmla="*/ 9903630 h 11513343"/>
                <a:gd name="connsiteX13" fmla="*/ 2228088 w 9810750"/>
                <a:gd name="connsiteY13" fmla="*/ 10233152 h 11513343"/>
                <a:gd name="connsiteX14" fmla="*/ 5040376 w 9810750"/>
                <a:gd name="connsiteY14" fmla="*/ 10384875 h 11513343"/>
                <a:gd name="connsiteX15" fmla="*/ 5301827 w 9810750"/>
                <a:gd name="connsiteY15" fmla="*/ 10380133 h 11513343"/>
                <a:gd name="connsiteX16" fmla="*/ 7689766 w 9810750"/>
                <a:gd name="connsiteY16" fmla="*/ 10208429 h 11513343"/>
                <a:gd name="connsiteX17" fmla="*/ 8506291 w 9810750"/>
                <a:gd name="connsiteY17" fmla="*/ 9900243 h 11513343"/>
                <a:gd name="connsiteX18" fmla="*/ 8698992 w 9810750"/>
                <a:gd name="connsiteY18" fmla="*/ 9539901 h 11513343"/>
                <a:gd name="connsiteX19" fmla="*/ 8588925 w 9810750"/>
                <a:gd name="connsiteY19" fmla="*/ 8966200 h 11513343"/>
                <a:gd name="connsiteX20" fmla="*/ 8362019 w 9810750"/>
                <a:gd name="connsiteY20" fmla="*/ 8588586 h 11513343"/>
                <a:gd name="connsiteX21" fmla="*/ 6885093 w 9810750"/>
                <a:gd name="connsiteY21" fmla="*/ 7736840 h 11513343"/>
                <a:gd name="connsiteX22" fmla="*/ 6651075 w 9810750"/>
                <a:gd name="connsiteY22" fmla="*/ 7630160 h 11513343"/>
                <a:gd name="connsiteX23" fmla="*/ 6282944 w 9810750"/>
                <a:gd name="connsiteY23" fmla="*/ 7460150 h 11513343"/>
                <a:gd name="connsiteX24" fmla="*/ 5776638 w 9810750"/>
                <a:gd name="connsiteY24" fmla="*/ 7132997 h 11513343"/>
                <a:gd name="connsiteX25" fmla="*/ 5427134 w 9810750"/>
                <a:gd name="connsiteY25" fmla="*/ 6372352 h 11513343"/>
                <a:gd name="connsiteX26" fmla="*/ 5725499 w 9810750"/>
                <a:gd name="connsiteY26" fmla="*/ 5555488 h 11513343"/>
                <a:gd name="connsiteX27" fmla="*/ 5844032 w 9810750"/>
                <a:gd name="connsiteY27" fmla="*/ 5400718 h 11513343"/>
                <a:gd name="connsiteX28" fmla="*/ 6404525 w 9810750"/>
                <a:gd name="connsiteY28" fmla="*/ 4603496 h 11513343"/>
                <a:gd name="connsiteX29" fmla="*/ 6734725 w 9810750"/>
                <a:gd name="connsiteY29" fmla="*/ 3648456 h 11513343"/>
                <a:gd name="connsiteX30" fmla="*/ 6236886 w 9810750"/>
                <a:gd name="connsiteY30" fmla="*/ 1791885 h 11513343"/>
                <a:gd name="connsiteX31" fmla="*/ 5050875 w 9810750"/>
                <a:gd name="connsiteY31" fmla="*/ 1122680 h 11513343"/>
                <a:gd name="connsiteX32" fmla="*/ 1964267 w 9810750"/>
                <a:gd name="connsiteY32" fmla="*/ 3648795 h 11513343"/>
                <a:gd name="connsiteX33" fmla="*/ 5050875 w 9810750"/>
                <a:gd name="connsiteY33" fmla="*/ 0 h 11513343"/>
                <a:gd name="connsiteX34" fmla="*/ 7161784 w 9810750"/>
                <a:gd name="connsiteY34" fmla="*/ 1155192 h 11513343"/>
                <a:gd name="connsiteX35" fmla="*/ 7857067 w 9810750"/>
                <a:gd name="connsiteY35" fmla="*/ 3648795 h 11513343"/>
                <a:gd name="connsiteX36" fmla="*/ 7370064 w 9810750"/>
                <a:gd name="connsiteY36" fmla="*/ 5176182 h 11513343"/>
                <a:gd name="connsiteX37" fmla="*/ 6722872 w 9810750"/>
                <a:gd name="connsiteY37" fmla="*/ 6099387 h 11513343"/>
                <a:gd name="connsiteX38" fmla="*/ 6621272 w 9810750"/>
                <a:gd name="connsiteY38" fmla="*/ 6232483 h 11513343"/>
                <a:gd name="connsiteX39" fmla="*/ 6559635 w 9810750"/>
                <a:gd name="connsiteY39" fmla="*/ 6327987 h 11513343"/>
                <a:gd name="connsiteX40" fmla="*/ 6572504 w 9810750"/>
                <a:gd name="connsiteY40" fmla="*/ 6340179 h 11513343"/>
                <a:gd name="connsiteX41" fmla="*/ 6774349 w 9810750"/>
                <a:gd name="connsiteY41" fmla="*/ 6450246 h 11513343"/>
                <a:gd name="connsiteX42" fmla="*/ 7089987 w 9810750"/>
                <a:gd name="connsiteY42" fmla="*/ 6596211 h 11513343"/>
                <a:gd name="connsiteX43" fmla="*/ 7355840 w 9810750"/>
                <a:gd name="connsiteY43" fmla="*/ 6717454 h 11513343"/>
                <a:gd name="connsiteX44" fmla="*/ 9035627 w 9810750"/>
                <a:gd name="connsiteY44" fmla="*/ 7690443 h 11513343"/>
                <a:gd name="connsiteX45" fmla="*/ 9642856 w 9810750"/>
                <a:gd name="connsiteY45" fmla="*/ 8580120 h 11513343"/>
                <a:gd name="connsiteX46" fmla="*/ 9821333 w 9810750"/>
                <a:gd name="connsiteY46" fmla="*/ 9545320 h 11513343"/>
                <a:gd name="connsiteX47" fmla="*/ 9180576 w 9810750"/>
                <a:gd name="connsiteY47" fmla="*/ 10798387 h 11513343"/>
                <a:gd name="connsiteX48" fmla="*/ 7915318 w 9810750"/>
                <a:gd name="connsiteY48" fmla="*/ 11308080 h 11513343"/>
                <a:gd name="connsiteX49" fmla="*/ 5327227 w 9810750"/>
                <a:gd name="connsiteY49" fmla="*/ 11502813 h 11513343"/>
                <a:gd name="connsiteX50" fmla="*/ 5062051 w 9810750"/>
                <a:gd name="connsiteY50" fmla="*/ 11507555 h 11513343"/>
                <a:gd name="connsiteX51" fmla="*/ 2006939 w 9810750"/>
                <a:gd name="connsiteY51" fmla="*/ 11333819 h 11513343"/>
                <a:gd name="connsiteX52" fmla="*/ 676995 w 9810750"/>
                <a:gd name="connsiteY52" fmla="*/ 10814304 h 11513343"/>
                <a:gd name="connsiteX53" fmla="*/ 0 w 9810750"/>
                <a:gd name="connsiteY53" fmla="*/ 9542611 h 11513343"/>
                <a:gd name="connsiteX54" fmla="*/ 834136 w 9810750"/>
                <a:gd name="connsiteY54" fmla="*/ 7658270 h 11513343"/>
                <a:gd name="connsiteX55" fmla="*/ 2552869 w 9810750"/>
                <a:gd name="connsiteY55" fmla="*/ 6726598 h 11513343"/>
                <a:gd name="connsiteX56" fmla="*/ 2555240 w 9810750"/>
                <a:gd name="connsiteY56" fmla="*/ 6725243 h 11513343"/>
                <a:gd name="connsiteX57" fmla="*/ 3056805 w 9810750"/>
                <a:gd name="connsiteY57" fmla="*/ 6466163 h 11513343"/>
                <a:gd name="connsiteX58" fmla="*/ 3251200 w 9810750"/>
                <a:gd name="connsiteY58" fmla="*/ 6339163 h 11513343"/>
                <a:gd name="connsiteX59" fmla="*/ 3261699 w 9810750"/>
                <a:gd name="connsiteY59" fmla="*/ 6327987 h 11513343"/>
                <a:gd name="connsiteX60" fmla="*/ 3200062 w 9810750"/>
                <a:gd name="connsiteY60" fmla="*/ 6232483 h 11513343"/>
                <a:gd name="connsiteX61" fmla="*/ 3098461 w 9810750"/>
                <a:gd name="connsiteY61" fmla="*/ 6099387 h 11513343"/>
                <a:gd name="connsiteX62" fmla="*/ 2451608 w 9810750"/>
                <a:gd name="connsiteY62" fmla="*/ 5176182 h 11513343"/>
                <a:gd name="connsiteX63" fmla="*/ 1964267 w 9810750"/>
                <a:gd name="connsiteY63" fmla="*/ 3648795 h 11513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9810750" h="11513343">
                  <a:moveTo>
                    <a:pt x="5050875" y="1122680"/>
                  </a:moveTo>
                  <a:cubicBezTo>
                    <a:pt x="4060952" y="1122680"/>
                    <a:pt x="3086608" y="2160016"/>
                    <a:pt x="3086608" y="3648795"/>
                  </a:cubicBezTo>
                  <a:cubicBezTo>
                    <a:pt x="3086608" y="3927179"/>
                    <a:pt x="3206835" y="4249251"/>
                    <a:pt x="3416808" y="4602819"/>
                  </a:cubicBezTo>
                  <a:cubicBezTo>
                    <a:pt x="3588851" y="4893056"/>
                    <a:pt x="3790357" y="5156539"/>
                    <a:pt x="3977302" y="5400040"/>
                  </a:cubicBezTo>
                  <a:lnTo>
                    <a:pt x="4095157" y="5555827"/>
                  </a:lnTo>
                  <a:cubicBezTo>
                    <a:pt x="4269232" y="5784427"/>
                    <a:pt x="4402667" y="6059763"/>
                    <a:pt x="4394200" y="6372013"/>
                  </a:cubicBezTo>
                  <a:cubicBezTo>
                    <a:pt x="4386072" y="6697134"/>
                    <a:pt x="4227576" y="6950456"/>
                    <a:pt x="4044696" y="7132997"/>
                  </a:cubicBezTo>
                  <a:cubicBezTo>
                    <a:pt x="3917696" y="7259659"/>
                    <a:pt x="3756152" y="7360920"/>
                    <a:pt x="3606800" y="7444571"/>
                  </a:cubicBezTo>
                  <a:cubicBezTo>
                    <a:pt x="3455416" y="7530254"/>
                    <a:pt x="3269488" y="7623048"/>
                    <a:pt x="3066965" y="7723971"/>
                  </a:cubicBezTo>
                  <a:lnTo>
                    <a:pt x="3056805" y="7729728"/>
                  </a:lnTo>
                  <a:cubicBezTo>
                    <a:pt x="2638213" y="7939025"/>
                    <a:pt x="2093299" y="8211312"/>
                    <a:pt x="1410885" y="8621099"/>
                  </a:cubicBezTo>
                  <a:cubicBezTo>
                    <a:pt x="1196509" y="8750130"/>
                    <a:pt x="1122341" y="8944864"/>
                    <a:pt x="1122341" y="9542611"/>
                  </a:cubicBezTo>
                  <a:cubicBezTo>
                    <a:pt x="1122341" y="9680786"/>
                    <a:pt x="1173141" y="9788483"/>
                    <a:pt x="1332992" y="9903630"/>
                  </a:cubicBezTo>
                  <a:cubicBezTo>
                    <a:pt x="1515195" y="10035710"/>
                    <a:pt x="1813221" y="10150179"/>
                    <a:pt x="2228088" y="10233152"/>
                  </a:cubicBezTo>
                  <a:cubicBezTo>
                    <a:pt x="3053080" y="10399099"/>
                    <a:pt x="4116493" y="10402146"/>
                    <a:pt x="5040376" y="10384875"/>
                  </a:cubicBezTo>
                  <a:lnTo>
                    <a:pt x="5301827" y="10380133"/>
                  </a:lnTo>
                  <a:cubicBezTo>
                    <a:pt x="6122416" y="10366248"/>
                    <a:pt x="6993467" y="10351685"/>
                    <a:pt x="7689766" y="10208429"/>
                  </a:cubicBezTo>
                  <a:cubicBezTo>
                    <a:pt x="8074830" y="10129859"/>
                    <a:pt x="8344070" y="10022501"/>
                    <a:pt x="8506291" y="9900243"/>
                  </a:cubicBezTo>
                  <a:cubicBezTo>
                    <a:pt x="8643451" y="9797627"/>
                    <a:pt x="8698315" y="9693656"/>
                    <a:pt x="8698992" y="9539901"/>
                  </a:cubicBezTo>
                  <a:cubicBezTo>
                    <a:pt x="8694434" y="9343880"/>
                    <a:pt x="8657236" y="9149990"/>
                    <a:pt x="8588925" y="8966200"/>
                  </a:cubicBezTo>
                  <a:cubicBezTo>
                    <a:pt x="8510354" y="8750808"/>
                    <a:pt x="8417560" y="8629904"/>
                    <a:pt x="8362019" y="8588586"/>
                  </a:cubicBezTo>
                  <a:cubicBezTo>
                    <a:pt x="7847923" y="8202507"/>
                    <a:pt x="7328409" y="7941395"/>
                    <a:pt x="6885093" y="7736840"/>
                  </a:cubicBezTo>
                  <a:cubicBezTo>
                    <a:pt x="6808216" y="7700942"/>
                    <a:pt x="6729307" y="7665720"/>
                    <a:pt x="6651075" y="7630160"/>
                  </a:cubicBezTo>
                  <a:cubicBezTo>
                    <a:pt x="6527462" y="7575296"/>
                    <a:pt x="6404864" y="7518401"/>
                    <a:pt x="6282944" y="7460150"/>
                  </a:cubicBezTo>
                  <a:cubicBezTo>
                    <a:pt x="6126819" y="7383949"/>
                    <a:pt x="5921926" y="7278286"/>
                    <a:pt x="5776638" y="7132997"/>
                  </a:cubicBezTo>
                  <a:cubicBezTo>
                    <a:pt x="5593758" y="6950118"/>
                    <a:pt x="5435261" y="6697472"/>
                    <a:pt x="5427134" y="6372352"/>
                  </a:cubicBezTo>
                  <a:cubicBezTo>
                    <a:pt x="5418667" y="6059763"/>
                    <a:pt x="5552440" y="5784427"/>
                    <a:pt x="5725499" y="5555488"/>
                  </a:cubicBezTo>
                  <a:lnTo>
                    <a:pt x="5844032" y="5400718"/>
                  </a:lnTo>
                  <a:cubicBezTo>
                    <a:pt x="6030976" y="5156539"/>
                    <a:pt x="6232483" y="4893056"/>
                    <a:pt x="6404525" y="4603496"/>
                  </a:cubicBezTo>
                  <a:cubicBezTo>
                    <a:pt x="6614499" y="4249251"/>
                    <a:pt x="6734725" y="3927179"/>
                    <a:pt x="6734725" y="3648456"/>
                  </a:cubicBezTo>
                  <a:cubicBezTo>
                    <a:pt x="6734725" y="2891875"/>
                    <a:pt x="6544395" y="2238587"/>
                    <a:pt x="6236886" y="1791885"/>
                  </a:cubicBezTo>
                  <a:cubicBezTo>
                    <a:pt x="5938859" y="1357376"/>
                    <a:pt x="5539232" y="1122680"/>
                    <a:pt x="5050875" y="1122680"/>
                  </a:cubicBezTo>
                  <a:close/>
                  <a:moveTo>
                    <a:pt x="1964267" y="3648795"/>
                  </a:moveTo>
                  <a:cubicBezTo>
                    <a:pt x="1964267" y="1769195"/>
                    <a:pt x="3234267" y="0"/>
                    <a:pt x="5050875" y="0"/>
                  </a:cubicBezTo>
                  <a:cubicBezTo>
                    <a:pt x="5965613" y="0"/>
                    <a:pt x="6688667" y="467021"/>
                    <a:pt x="7161784" y="1155192"/>
                  </a:cubicBezTo>
                  <a:cubicBezTo>
                    <a:pt x="7626773" y="1831171"/>
                    <a:pt x="7857067" y="2721525"/>
                    <a:pt x="7857067" y="3648795"/>
                  </a:cubicBezTo>
                  <a:cubicBezTo>
                    <a:pt x="7857067" y="4224190"/>
                    <a:pt x="7618985" y="4755558"/>
                    <a:pt x="7370064" y="5176182"/>
                  </a:cubicBezTo>
                  <a:cubicBezTo>
                    <a:pt x="7160430" y="5529750"/>
                    <a:pt x="6909478" y="5855208"/>
                    <a:pt x="6722872" y="6099387"/>
                  </a:cubicBezTo>
                  <a:lnTo>
                    <a:pt x="6621272" y="6232483"/>
                  </a:lnTo>
                  <a:cubicBezTo>
                    <a:pt x="6597566" y="6262285"/>
                    <a:pt x="6577246" y="6294121"/>
                    <a:pt x="6559635" y="6327987"/>
                  </a:cubicBezTo>
                  <a:lnTo>
                    <a:pt x="6572504" y="6340179"/>
                  </a:lnTo>
                  <a:cubicBezTo>
                    <a:pt x="6584696" y="6348646"/>
                    <a:pt x="6636851" y="6384206"/>
                    <a:pt x="6774349" y="6450246"/>
                  </a:cubicBezTo>
                  <a:cubicBezTo>
                    <a:pt x="6868161" y="6496304"/>
                    <a:pt x="6970438" y="6542363"/>
                    <a:pt x="7089987" y="6596211"/>
                  </a:cubicBezTo>
                  <a:lnTo>
                    <a:pt x="7355840" y="6717454"/>
                  </a:lnTo>
                  <a:cubicBezTo>
                    <a:pt x="7824555" y="6934200"/>
                    <a:pt x="8427720" y="7233920"/>
                    <a:pt x="9035627" y="7690443"/>
                  </a:cubicBezTo>
                  <a:cubicBezTo>
                    <a:pt x="9341442" y="7920059"/>
                    <a:pt x="9531096" y="8275320"/>
                    <a:pt x="9642856" y="8580120"/>
                  </a:cubicBezTo>
                  <a:cubicBezTo>
                    <a:pt x="9758341" y="8896773"/>
                    <a:pt x="9822349" y="9245939"/>
                    <a:pt x="9821333" y="9545320"/>
                  </a:cubicBezTo>
                  <a:cubicBezTo>
                    <a:pt x="9818624" y="10093282"/>
                    <a:pt x="9561914" y="10511536"/>
                    <a:pt x="9180576" y="10798387"/>
                  </a:cubicBezTo>
                  <a:cubicBezTo>
                    <a:pt x="8823622" y="11065933"/>
                    <a:pt x="8365406" y="11215962"/>
                    <a:pt x="7915318" y="11308080"/>
                  </a:cubicBezTo>
                  <a:cubicBezTo>
                    <a:pt x="7108952" y="11474027"/>
                    <a:pt x="6126819" y="11489944"/>
                    <a:pt x="5327227" y="11502813"/>
                  </a:cubicBezTo>
                  <a:lnTo>
                    <a:pt x="5062051" y="11507555"/>
                  </a:lnTo>
                  <a:cubicBezTo>
                    <a:pt x="4149005" y="11524488"/>
                    <a:pt x="2969091" y="11527875"/>
                    <a:pt x="2006939" y="11333819"/>
                  </a:cubicBezTo>
                  <a:cubicBezTo>
                    <a:pt x="1528741" y="11237976"/>
                    <a:pt x="1048851" y="11082528"/>
                    <a:pt x="676995" y="10814304"/>
                  </a:cubicBezTo>
                  <a:cubicBezTo>
                    <a:pt x="280755" y="10529147"/>
                    <a:pt x="0" y="10106491"/>
                    <a:pt x="0" y="9542611"/>
                  </a:cubicBezTo>
                  <a:cubicBezTo>
                    <a:pt x="0" y="8960104"/>
                    <a:pt x="36576" y="8136467"/>
                    <a:pt x="834136" y="7658270"/>
                  </a:cubicBezTo>
                  <a:cubicBezTo>
                    <a:pt x="1553464" y="7226131"/>
                    <a:pt x="2130552" y="6937587"/>
                    <a:pt x="2552869" y="6726598"/>
                  </a:cubicBezTo>
                  <a:lnTo>
                    <a:pt x="2555240" y="6725243"/>
                  </a:lnTo>
                  <a:cubicBezTo>
                    <a:pt x="2724288" y="6642531"/>
                    <a:pt x="2891516" y="6556150"/>
                    <a:pt x="3056805" y="6466163"/>
                  </a:cubicBezTo>
                  <a:cubicBezTo>
                    <a:pt x="3188885" y="6391656"/>
                    <a:pt x="3237653" y="6352709"/>
                    <a:pt x="3251200" y="6339163"/>
                  </a:cubicBezTo>
                  <a:lnTo>
                    <a:pt x="3261699" y="6327987"/>
                  </a:lnTo>
                  <a:cubicBezTo>
                    <a:pt x="3244217" y="6294276"/>
                    <a:pt x="3223579" y="6262298"/>
                    <a:pt x="3200062" y="6232483"/>
                  </a:cubicBezTo>
                  <a:lnTo>
                    <a:pt x="3098461" y="6099387"/>
                  </a:lnTo>
                  <a:cubicBezTo>
                    <a:pt x="2911179" y="5855547"/>
                    <a:pt x="2660904" y="5529750"/>
                    <a:pt x="2451608" y="5176182"/>
                  </a:cubicBezTo>
                  <a:cubicBezTo>
                    <a:pt x="2202349" y="4755558"/>
                    <a:pt x="1964267" y="4224190"/>
                    <a:pt x="1964267" y="3648795"/>
                  </a:cubicBezTo>
                  <a:close/>
                </a:path>
              </a:pathLst>
            </a:custGeom>
            <a:grpFill/>
            <a:ln w="11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xmlns="" id="{5E49D692-96C0-4E7B-958C-5E157640EF15}"/>
                </a:ext>
              </a:extLst>
            </p:cNvPr>
            <p:cNvSpPr/>
            <p:nvPr/>
          </p:nvSpPr>
          <p:spPr>
            <a:xfrm>
              <a:off x="7795806" y="-11155291"/>
              <a:ext cx="4393406" cy="10108406"/>
            </a:xfrm>
            <a:custGeom>
              <a:avLst/>
              <a:gdLst>
                <a:gd name="connsiteX0" fmla="*/ 14187 w 4393406"/>
                <a:gd name="connsiteY0" fmla="*/ 436491 h 10108406"/>
                <a:gd name="connsiteX1" fmla="*/ 260397 w 4393406"/>
                <a:gd name="connsiteY1" fmla="*/ 84955 h 10108406"/>
                <a:gd name="connsiteX2" fmla="*/ 676279 w 4393406"/>
                <a:gd name="connsiteY2" fmla="*/ 14851 h 10108406"/>
                <a:gd name="connsiteX3" fmla="*/ 2167429 w 4393406"/>
                <a:gd name="connsiteY3" fmla="*/ 917398 h 10108406"/>
                <a:gd name="connsiteX4" fmla="*/ 2754000 w 4393406"/>
                <a:gd name="connsiteY4" fmla="*/ 2765163 h 10108406"/>
                <a:gd name="connsiteX5" fmla="*/ 2082085 w 4393406"/>
                <a:gd name="connsiteY5" fmla="*/ 4816128 h 10108406"/>
                <a:gd name="connsiteX6" fmla="*/ 2052960 w 4393406"/>
                <a:gd name="connsiteY6" fmla="*/ 4888603 h 10108406"/>
                <a:gd name="connsiteX7" fmla="*/ 2054992 w 4393406"/>
                <a:gd name="connsiteY7" fmla="*/ 5205256 h 10108406"/>
                <a:gd name="connsiteX8" fmla="*/ 2446152 w 4393406"/>
                <a:gd name="connsiteY8" fmla="*/ 5525974 h 10108406"/>
                <a:gd name="connsiteX9" fmla="*/ 2708280 w 4393406"/>
                <a:gd name="connsiteY9" fmla="*/ 5736625 h 10108406"/>
                <a:gd name="connsiteX10" fmla="*/ 3694139 w 4393406"/>
                <a:gd name="connsiteY10" fmla="*/ 6607675 h 10108406"/>
                <a:gd name="connsiteX11" fmla="*/ 4402629 w 4393406"/>
                <a:gd name="connsiteY11" fmla="*/ 8462891 h 10108406"/>
                <a:gd name="connsiteX12" fmla="*/ 2754000 w 4393406"/>
                <a:gd name="connsiteY12" fmla="*/ 10118971 h 10108406"/>
                <a:gd name="connsiteX13" fmla="*/ 2276818 w 4393406"/>
                <a:gd name="connsiteY13" fmla="*/ 9835846 h 10108406"/>
                <a:gd name="connsiteX14" fmla="*/ 2276818 w 4393406"/>
                <a:gd name="connsiteY14" fmla="*/ 9270273 h 10108406"/>
                <a:gd name="connsiteX15" fmla="*/ 2754338 w 4393406"/>
                <a:gd name="connsiteY15" fmla="*/ 8987486 h 10108406"/>
                <a:gd name="connsiteX16" fmla="*/ 3300947 w 4393406"/>
                <a:gd name="connsiteY16" fmla="*/ 8457811 h 10108406"/>
                <a:gd name="connsiteX17" fmla="*/ 2915544 w 4393406"/>
                <a:gd name="connsiteY17" fmla="*/ 7407606 h 10108406"/>
                <a:gd name="connsiteX18" fmla="*/ 2028576 w 4393406"/>
                <a:gd name="connsiteY18" fmla="*/ 6626979 h 10108406"/>
                <a:gd name="connsiteX19" fmla="*/ 1820973 w 4393406"/>
                <a:gd name="connsiteY19" fmla="*/ 6460694 h 10108406"/>
                <a:gd name="connsiteX20" fmla="*/ 1274704 w 4393406"/>
                <a:gd name="connsiteY20" fmla="*/ 6005187 h 10108406"/>
                <a:gd name="connsiteX21" fmla="*/ 1004787 w 4393406"/>
                <a:gd name="connsiteY21" fmla="*/ 5545955 h 10108406"/>
                <a:gd name="connsiteX22" fmla="*/ 931973 w 4393406"/>
                <a:gd name="connsiteY22" fmla="*/ 5074532 h 10108406"/>
                <a:gd name="connsiteX23" fmla="*/ 1222888 w 4393406"/>
                <a:gd name="connsiteY23" fmla="*/ 4107976 h 10108406"/>
                <a:gd name="connsiteX24" fmla="*/ 1652317 w 4393406"/>
                <a:gd name="connsiteY24" fmla="*/ 2765163 h 10108406"/>
                <a:gd name="connsiteX25" fmla="*/ 1318053 w 4393406"/>
                <a:gd name="connsiteY25" fmla="*/ 1638080 h 10108406"/>
                <a:gd name="connsiteX26" fmla="*/ 425667 w 4393406"/>
                <a:gd name="connsiteY26" fmla="*/ 1116195 h 10108406"/>
                <a:gd name="connsiteX27" fmla="*/ 82936 w 4393406"/>
                <a:gd name="connsiteY27" fmla="*/ 863888 h 10108406"/>
                <a:gd name="connsiteX28" fmla="*/ 14187 w 4393406"/>
                <a:gd name="connsiteY28" fmla="*/ 436830 h 10108406"/>
                <a:gd name="connsiteX29" fmla="*/ 2073957 w 4393406"/>
                <a:gd name="connsiteY29" fmla="*/ 5233704 h 10108406"/>
                <a:gd name="connsiteX30" fmla="*/ 2070909 w 4393406"/>
                <a:gd name="connsiteY30" fmla="*/ 5228963 h 10108406"/>
                <a:gd name="connsiteX31" fmla="*/ 2074296 w 4393406"/>
                <a:gd name="connsiteY31" fmla="*/ 5233704 h 1010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393406" h="10108406">
                  <a:moveTo>
                    <a:pt x="14187" y="436491"/>
                  </a:moveTo>
                  <a:cubicBezTo>
                    <a:pt x="47714" y="290864"/>
                    <a:pt x="136106" y="163864"/>
                    <a:pt x="260397" y="84955"/>
                  </a:cubicBezTo>
                  <a:cubicBezTo>
                    <a:pt x="383726" y="6013"/>
                    <a:pt x="533887" y="-19299"/>
                    <a:pt x="676279" y="14851"/>
                  </a:cubicBezTo>
                  <a:cubicBezTo>
                    <a:pt x="1254045" y="153366"/>
                    <a:pt x="1783720" y="440216"/>
                    <a:pt x="2167429" y="917398"/>
                  </a:cubicBezTo>
                  <a:cubicBezTo>
                    <a:pt x="2554186" y="1398304"/>
                    <a:pt x="2754000" y="2024161"/>
                    <a:pt x="2754000" y="2765163"/>
                  </a:cubicBezTo>
                  <a:cubicBezTo>
                    <a:pt x="2754000" y="3647051"/>
                    <a:pt x="2534882" y="4236331"/>
                    <a:pt x="2082085" y="4816128"/>
                  </a:cubicBezTo>
                  <a:cubicBezTo>
                    <a:pt x="2068332" y="4838458"/>
                    <a:pt x="2058483" y="4862966"/>
                    <a:pt x="2052960" y="4888603"/>
                  </a:cubicBezTo>
                  <a:cubicBezTo>
                    <a:pt x="2026663" y="4992605"/>
                    <a:pt x="2027362" y="5101600"/>
                    <a:pt x="2054992" y="5205256"/>
                  </a:cubicBezTo>
                  <a:cubicBezTo>
                    <a:pt x="2134240" y="5277731"/>
                    <a:pt x="2267675" y="5384072"/>
                    <a:pt x="2446152" y="5525974"/>
                  </a:cubicBezTo>
                  <a:lnTo>
                    <a:pt x="2708280" y="5736625"/>
                  </a:lnTo>
                  <a:cubicBezTo>
                    <a:pt x="3022224" y="5989270"/>
                    <a:pt x="3393403" y="6298811"/>
                    <a:pt x="3694139" y="6607675"/>
                  </a:cubicBezTo>
                  <a:cubicBezTo>
                    <a:pt x="4083267" y="7007302"/>
                    <a:pt x="4406015" y="7705633"/>
                    <a:pt x="4402629" y="8462891"/>
                  </a:cubicBezTo>
                  <a:cubicBezTo>
                    <a:pt x="4397549" y="9410142"/>
                    <a:pt x="3576282" y="10118971"/>
                    <a:pt x="2754000" y="10118971"/>
                  </a:cubicBezTo>
                  <a:cubicBezTo>
                    <a:pt x="2555402" y="10117981"/>
                    <a:pt x="2372865" y="10009676"/>
                    <a:pt x="2276818" y="9835846"/>
                  </a:cubicBezTo>
                  <a:cubicBezTo>
                    <a:pt x="2178501" y="9660139"/>
                    <a:pt x="2178501" y="9445979"/>
                    <a:pt x="2276818" y="9270273"/>
                  </a:cubicBezTo>
                  <a:cubicBezTo>
                    <a:pt x="2375370" y="9095182"/>
                    <a:pt x="2557235" y="8987486"/>
                    <a:pt x="2754338" y="8987486"/>
                  </a:cubicBezTo>
                  <a:cubicBezTo>
                    <a:pt x="3032723" y="8987486"/>
                    <a:pt x="3299592" y="8719939"/>
                    <a:pt x="3300947" y="8457811"/>
                  </a:cubicBezTo>
                  <a:cubicBezTo>
                    <a:pt x="3303317" y="8006707"/>
                    <a:pt x="3099440" y="7596582"/>
                    <a:pt x="2915544" y="7407606"/>
                  </a:cubicBezTo>
                  <a:cubicBezTo>
                    <a:pt x="2665269" y="7150558"/>
                    <a:pt x="2339133" y="6877592"/>
                    <a:pt x="2028576" y="6626979"/>
                  </a:cubicBezTo>
                  <a:lnTo>
                    <a:pt x="1820973" y="6460694"/>
                  </a:lnTo>
                  <a:cubicBezTo>
                    <a:pt x="1600840" y="6285264"/>
                    <a:pt x="1390866" y="6117286"/>
                    <a:pt x="1274704" y="6005187"/>
                  </a:cubicBezTo>
                  <a:cubicBezTo>
                    <a:pt x="1148029" y="5876871"/>
                    <a:pt x="1055270" y="5719053"/>
                    <a:pt x="1004787" y="5545955"/>
                  </a:cubicBezTo>
                  <a:cubicBezTo>
                    <a:pt x="958389" y="5393555"/>
                    <a:pt x="933667" y="5234382"/>
                    <a:pt x="931973" y="5074532"/>
                  </a:cubicBezTo>
                  <a:cubicBezTo>
                    <a:pt x="927570" y="4778198"/>
                    <a:pt x="994627" y="4399907"/>
                    <a:pt x="1222888" y="4107976"/>
                  </a:cubicBezTo>
                  <a:cubicBezTo>
                    <a:pt x="1514819" y="3734766"/>
                    <a:pt x="1652317" y="3396438"/>
                    <a:pt x="1652317" y="2765163"/>
                  </a:cubicBezTo>
                  <a:cubicBezTo>
                    <a:pt x="1652317" y="2238875"/>
                    <a:pt x="1513464" y="1881243"/>
                    <a:pt x="1318053" y="1638080"/>
                  </a:cubicBezTo>
                  <a:cubicBezTo>
                    <a:pt x="1119933" y="1391531"/>
                    <a:pt x="822246" y="1211699"/>
                    <a:pt x="425667" y="1116195"/>
                  </a:cubicBezTo>
                  <a:cubicBezTo>
                    <a:pt x="283427" y="1082328"/>
                    <a:pt x="160152" y="991227"/>
                    <a:pt x="82936" y="863888"/>
                  </a:cubicBezTo>
                  <a:cubicBezTo>
                    <a:pt x="6058" y="736550"/>
                    <a:pt x="-18664" y="582795"/>
                    <a:pt x="14187" y="436830"/>
                  </a:cubicBezTo>
                  <a:close/>
                  <a:moveTo>
                    <a:pt x="2073957" y="5233704"/>
                  </a:moveTo>
                  <a:lnTo>
                    <a:pt x="2070909" y="5228963"/>
                  </a:lnTo>
                  <a:lnTo>
                    <a:pt x="2074296" y="5233704"/>
                  </a:lnTo>
                  <a:close/>
                </a:path>
              </a:pathLst>
            </a:custGeom>
            <a:grpFill/>
            <a:ln w="11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4" name="图形 52">
            <a:extLst>
              <a:ext uri="{FF2B5EF4-FFF2-40B4-BE49-F238E27FC236}">
                <a16:creationId xmlns:a16="http://schemas.microsoft.com/office/drawing/2014/main" xmlns="" id="{40326B43-0487-4858-B42A-B135BB7B8D84}"/>
              </a:ext>
            </a:extLst>
          </p:cNvPr>
          <p:cNvSpPr/>
          <p:nvPr/>
        </p:nvSpPr>
        <p:spPr>
          <a:xfrm flipH="1">
            <a:off x="6656101" y="2673556"/>
            <a:ext cx="306284" cy="297900"/>
          </a:xfrm>
          <a:custGeom>
            <a:avLst/>
            <a:gdLst>
              <a:gd name="connsiteX0" fmla="*/ 3425571 w 6851302"/>
              <a:gd name="connsiteY0" fmla="*/ 6663881 h 6663779"/>
              <a:gd name="connsiteX1" fmla="*/ 3043047 w 6851302"/>
              <a:gd name="connsiteY1" fmla="*/ 6576060 h 6663779"/>
              <a:gd name="connsiteX2" fmla="*/ 473964 w 6851302"/>
              <a:gd name="connsiteY2" fmla="*/ 5300853 h 6663779"/>
              <a:gd name="connsiteX3" fmla="*/ 0 w 6851302"/>
              <a:gd name="connsiteY3" fmla="*/ 4538853 h 6663779"/>
              <a:gd name="connsiteX4" fmla="*/ 0 w 6851302"/>
              <a:gd name="connsiteY4" fmla="*/ 2084832 h 6663779"/>
              <a:gd name="connsiteX5" fmla="*/ 102870 w 6851302"/>
              <a:gd name="connsiteY5" fmla="*/ 1682306 h 6663779"/>
              <a:gd name="connsiteX6" fmla="*/ 102870 w 6851302"/>
              <a:gd name="connsiteY6" fmla="*/ 1662875 h 6663779"/>
              <a:gd name="connsiteX7" fmla="*/ 139827 w 6851302"/>
              <a:gd name="connsiteY7" fmla="*/ 1609154 h 6663779"/>
              <a:gd name="connsiteX8" fmla="*/ 473964 w 6851302"/>
              <a:gd name="connsiteY8" fmla="*/ 1325690 h 6663779"/>
              <a:gd name="connsiteX9" fmla="*/ 3043047 w 6851302"/>
              <a:gd name="connsiteY9" fmla="*/ 87440 h 6663779"/>
              <a:gd name="connsiteX10" fmla="*/ 3799713 w 6851302"/>
              <a:gd name="connsiteY10" fmla="*/ 87440 h 6663779"/>
              <a:gd name="connsiteX11" fmla="*/ 6368796 w 6851302"/>
              <a:gd name="connsiteY11" fmla="*/ 1362647 h 6663779"/>
              <a:gd name="connsiteX12" fmla="*/ 6851333 w 6851302"/>
              <a:gd name="connsiteY12" fmla="*/ 2121980 h 6663779"/>
              <a:gd name="connsiteX13" fmla="*/ 6851333 w 6851302"/>
              <a:gd name="connsiteY13" fmla="*/ 4538853 h 6663779"/>
              <a:gd name="connsiteX14" fmla="*/ 6377369 w 6851302"/>
              <a:gd name="connsiteY14" fmla="*/ 5315332 h 6663779"/>
              <a:gd name="connsiteX15" fmla="*/ 3808095 w 6851302"/>
              <a:gd name="connsiteY15" fmla="*/ 6590158 h 6663779"/>
              <a:gd name="connsiteX16" fmla="*/ 3425571 w 6851302"/>
              <a:gd name="connsiteY16" fmla="*/ 6663881 h 6663779"/>
              <a:gd name="connsiteX17" fmla="*/ 3711131 w 6851302"/>
              <a:gd name="connsiteY17" fmla="*/ 3510153 h 6663779"/>
              <a:gd name="connsiteX18" fmla="*/ 3711131 w 6851302"/>
              <a:gd name="connsiteY18" fmla="*/ 5989511 h 6663779"/>
              <a:gd name="connsiteX19" fmla="*/ 6123432 w 6851302"/>
              <a:gd name="connsiteY19" fmla="*/ 4793742 h 6663779"/>
              <a:gd name="connsiteX20" fmla="*/ 6280404 w 6851302"/>
              <a:gd name="connsiteY20" fmla="*/ 4538663 h 6663779"/>
              <a:gd name="connsiteX21" fmla="*/ 6280404 w 6851302"/>
              <a:gd name="connsiteY21" fmla="*/ 2288858 h 6663779"/>
              <a:gd name="connsiteX22" fmla="*/ 3710940 w 6851302"/>
              <a:gd name="connsiteY22" fmla="*/ 3510153 h 6663779"/>
              <a:gd name="connsiteX23" fmla="*/ 570929 w 6851302"/>
              <a:gd name="connsiteY23" fmla="*/ 2212467 h 6663779"/>
              <a:gd name="connsiteX24" fmla="*/ 570929 w 6851302"/>
              <a:gd name="connsiteY24" fmla="*/ 4538663 h 6663779"/>
              <a:gd name="connsiteX25" fmla="*/ 727901 w 6851302"/>
              <a:gd name="connsiteY25" fmla="*/ 4793742 h 6663779"/>
              <a:gd name="connsiteX26" fmla="*/ 3140202 w 6851302"/>
              <a:gd name="connsiteY26" fmla="*/ 5989511 h 6663779"/>
              <a:gd name="connsiteX27" fmla="*/ 3140202 w 6851302"/>
              <a:gd name="connsiteY27" fmla="*/ 3504438 h 6663779"/>
              <a:gd name="connsiteX28" fmla="*/ 570929 w 6851302"/>
              <a:gd name="connsiteY28" fmla="*/ 2212467 h 6663779"/>
              <a:gd name="connsiteX29" fmla="*/ 907733 w 6851302"/>
              <a:gd name="connsiteY29" fmla="*/ 1744790 h 6663779"/>
              <a:gd name="connsiteX30" fmla="*/ 3425571 w 6851302"/>
              <a:gd name="connsiteY30" fmla="*/ 3016949 h 6663779"/>
              <a:gd name="connsiteX31" fmla="*/ 4347591 w 6851302"/>
              <a:gd name="connsiteY31" fmla="*/ 2577846 h 6663779"/>
              <a:gd name="connsiteX32" fmla="*/ 1918335 w 6851302"/>
              <a:gd name="connsiteY32" fmla="*/ 1257491 h 6663779"/>
              <a:gd name="connsiteX33" fmla="*/ 907733 w 6851302"/>
              <a:gd name="connsiteY33" fmla="*/ 1744980 h 6663779"/>
              <a:gd name="connsiteX34" fmla="*/ 2549271 w 6851302"/>
              <a:gd name="connsiteY34" fmla="*/ 951357 h 6663779"/>
              <a:gd name="connsiteX35" fmla="*/ 4984242 w 6851302"/>
              <a:gd name="connsiteY35" fmla="*/ 2277237 h 6663779"/>
              <a:gd name="connsiteX36" fmla="*/ 5994845 w 6851302"/>
              <a:gd name="connsiteY36" fmla="*/ 1798511 h 6663779"/>
              <a:gd name="connsiteX37" fmla="*/ 3548444 w 6851302"/>
              <a:gd name="connsiteY37" fmla="*/ 591503 h 6663779"/>
              <a:gd name="connsiteX38" fmla="*/ 3297174 w 6851302"/>
              <a:gd name="connsiteY38" fmla="*/ 591503 h 6663779"/>
              <a:gd name="connsiteX39" fmla="*/ 2549271 w 6851302"/>
              <a:gd name="connsiteY39" fmla="*/ 951357 h 6663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851302" h="6663779">
                <a:moveTo>
                  <a:pt x="3425571" y="6663881"/>
                </a:moveTo>
                <a:cubicBezTo>
                  <a:pt x="3293005" y="6664424"/>
                  <a:pt x="3162102" y="6634371"/>
                  <a:pt x="3043047" y="6576060"/>
                </a:cubicBezTo>
                <a:lnTo>
                  <a:pt x="473964" y="5300853"/>
                </a:lnTo>
                <a:cubicBezTo>
                  <a:pt x="183753" y="5157842"/>
                  <a:pt x="-20" y="4862388"/>
                  <a:pt x="0" y="4538853"/>
                </a:cubicBezTo>
                <a:lnTo>
                  <a:pt x="0" y="2084832"/>
                </a:lnTo>
                <a:cubicBezTo>
                  <a:pt x="259" y="1944187"/>
                  <a:pt x="35617" y="1805830"/>
                  <a:pt x="102870" y="1682306"/>
                </a:cubicBezTo>
                <a:lnTo>
                  <a:pt x="102870" y="1662875"/>
                </a:lnTo>
                <a:cubicBezTo>
                  <a:pt x="112776" y="1643444"/>
                  <a:pt x="125349" y="1625346"/>
                  <a:pt x="139827" y="1609154"/>
                </a:cubicBezTo>
                <a:cubicBezTo>
                  <a:pt x="224684" y="1487238"/>
                  <a:pt x="339847" y="1389540"/>
                  <a:pt x="473964" y="1325690"/>
                </a:cubicBezTo>
                <a:lnTo>
                  <a:pt x="3043047" y="87440"/>
                </a:lnTo>
                <a:cubicBezTo>
                  <a:pt x="3281796" y="-29147"/>
                  <a:pt x="3560964" y="-29147"/>
                  <a:pt x="3799713" y="87440"/>
                </a:cubicBezTo>
                <a:lnTo>
                  <a:pt x="6368796" y="1362647"/>
                </a:lnTo>
                <a:cubicBezTo>
                  <a:pt x="6661451" y="1502841"/>
                  <a:pt x="6848692" y="1797489"/>
                  <a:pt x="6851333" y="2121980"/>
                </a:cubicBezTo>
                <a:lnTo>
                  <a:pt x="6851333" y="4538853"/>
                </a:lnTo>
                <a:cubicBezTo>
                  <a:pt x="6856980" y="4867608"/>
                  <a:pt x="6672349" y="5170081"/>
                  <a:pt x="6377369" y="5315332"/>
                </a:cubicBezTo>
                <a:lnTo>
                  <a:pt x="3808095" y="6590158"/>
                </a:lnTo>
                <a:cubicBezTo>
                  <a:pt x="3688080" y="6643497"/>
                  <a:pt x="3557207" y="6668834"/>
                  <a:pt x="3425571" y="6663881"/>
                </a:cubicBezTo>
                <a:close/>
                <a:moveTo>
                  <a:pt x="3711131" y="3510153"/>
                </a:moveTo>
                <a:lnTo>
                  <a:pt x="3711131" y="5989511"/>
                </a:lnTo>
                <a:lnTo>
                  <a:pt x="6123432" y="4793742"/>
                </a:lnTo>
                <a:cubicBezTo>
                  <a:pt x="6220206" y="4745165"/>
                  <a:pt x="6281166" y="4646486"/>
                  <a:pt x="6280404" y="4538663"/>
                </a:cubicBezTo>
                <a:lnTo>
                  <a:pt x="6280404" y="2288858"/>
                </a:lnTo>
                <a:lnTo>
                  <a:pt x="3710940" y="3510153"/>
                </a:lnTo>
                <a:close/>
                <a:moveTo>
                  <a:pt x="570929" y="2212467"/>
                </a:moveTo>
                <a:lnTo>
                  <a:pt x="570929" y="4538663"/>
                </a:lnTo>
                <a:cubicBezTo>
                  <a:pt x="570304" y="4646673"/>
                  <a:pt x="631198" y="4745626"/>
                  <a:pt x="727901" y="4793742"/>
                </a:cubicBezTo>
                <a:lnTo>
                  <a:pt x="3140202" y="5989511"/>
                </a:lnTo>
                <a:lnTo>
                  <a:pt x="3140202" y="3504438"/>
                </a:lnTo>
                <a:lnTo>
                  <a:pt x="570929" y="2212467"/>
                </a:lnTo>
                <a:close/>
                <a:moveTo>
                  <a:pt x="907733" y="1744790"/>
                </a:moveTo>
                <a:lnTo>
                  <a:pt x="3425571" y="3016949"/>
                </a:lnTo>
                <a:lnTo>
                  <a:pt x="4347591" y="2577846"/>
                </a:lnTo>
                <a:lnTo>
                  <a:pt x="1918335" y="1257491"/>
                </a:lnTo>
                <a:lnTo>
                  <a:pt x="907733" y="1744980"/>
                </a:lnTo>
                <a:close/>
                <a:moveTo>
                  <a:pt x="2549271" y="951357"/>
                </a:moveTo>
                <a:lnTo>
                  <a:pt x="4984242" y="2277237"/>
                </a:lnTo>
                <a:lnTo>
                  <a:pt x="5994845" y="1798511"/>
                </a:lnTo>
                <a:lnTo>
                  <a:pt x="3548444" y="591503"/>
                </a:lnTo>
                <a:cubicBezTo>
                  <a:pt x="3469121" y="552959"/>
                  <a:pt x="3376496" y="552959"/>
                  <a:pt x="3297174" y="591503"/>
                </a:cubicBezTo>
                <a:lnTo>
                  <a:pt x="2549271" y="951357"/>
                </a:lnTo>
                <a:close/>
              </a:path>
            </a:pathLst>
          </a:custGeom>
          <a:solidFill>
            <a:schemeClr val="accent1"/>
          </a:solidFill>
          <a:ln w="669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60" name="图形 58">
            <a:extLst>
              <a:ext uri="{FF2B5EF4-FFF2-40B4-BE49-F238E27FC236}">
                <a16:creationId xmlns:a16="http://schemas.microsoft.com/office/drawing/2014/main" xmlns="" id="{2F85129D-2F85-4B49-9E7E-A81BE3701DB8}"/>
              </a:ext>
            </a:extLst>
          </p:cNvPr>
          <p:cNvGrpSpPr/>
          <p:nvPr/>
        </p:nvGrpSpPr>
        <p:grpSpPr>
          <a:xfrm>
            <a:off x="6656101" y="5010549"/>
            <a:ext cx="306284" cy="306284"/>
            <a:chOff x="0" y="0"/>
            <a:chExt cx="6858000" cy="6858000"/>
          </a:xfrm>
          <a:solidFill>
            <a:schemeClr val="accent1"/>
          </a:solidFill>
        </p:grpSpPr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xmlns="" id="{29CC61CD-A43F-4F74-B596-31AF230E34BD}"/>
                </a:ext>
              </a:extLst>
            </p:cNvPr>
            <p:cNvSpPr/>
            <p:nvPr/>
          </p:nvSpPr>
          <p:spPr>
            <a:xfrm>
              <a:off x="161" y="4381497"/>
              <a:ext cx="6858000" cy="2471291"/>
            </a:xfrm>
            <a:custGeom>
              <a:avLst/>
              <a:gdLst>
                <a:gd name="connsiteX0" fmla="*/ 567302 w 6858000"/>
                <a:gd name="connsiteY0" fmla="*/ 380812 h 2471291"/>
                <a:gd name="connsiteX1" fmla="*/ 1143374 w 6858000"/>
                <a:gd name="connsiteY1" fmla="*/ 2 h 2471291"/>
                <a:gd name="connsiteX2" fmla="*/ 1558664 w 6858000"/>
                <a:gd name="connsiteY2" fmla="*/ 3 h 2471291"/>
                <a:gd name="connsiteX3" fmla="*/ 1870321 w 6858000"/>
                <a:gd name="connsiteY3" fmla="*/ 309371 h 2471291"/>
                <a:gd name="connsiteX4" fmla="*/ 1870322 w 6858000"/>
                <a:gd name="connsiteY4" fmla="*/ 309565 h 2471291"/>
                <a:gd name="connsiteX5" fmla="*/ 1558858 w 6858000"/>
                <a:gd name="connsiteY5" fmla="*/ 619129 h 2471291"/>
                <a:gd name="connsiteX6" fmla="*/ 1558664 w 6858000"/>
                <a:gd name="connsiteY6" fmla="*/ 619128 h 2471291"/>
                <a:gd name="connsiteX7" fmla="*/ 1143184 w 6858000"/>
                <a:gd name="connsiteY7" fmla="*/ 619128 h 2471291"/>
                <a:gd name="connsiteX8" fmla="*/ 623500 w 6858000"/>
                <a:gd name="connsiteY8" fmla="*/ 1857378 h 2471291"/>
                <a:gd name="connsiteX9" fmla="*/ 6234487 w 6858000"/>
                <a:gd name="connsiteY9" fmla="*/ 1857378 h 2471291"/>
                <a:gd name="connsiteX10" fmla="*/ 5714803 w 6858000"/>
                <a:gd name="connsiteY10" fmla="*/ 619128 h 2471291"/>
                <a:gd name="connsiteX11" fmla="*/ 5299322 w 6858000"/>
                <a:gd name="connsiteY11" fmla="*/ 619128 h 2471291"/>
                <a:gd name="connsiteX12" fmla="*/ 5029384 w 6858000"/>
                <a:gd name="connsiteY12" fmla="*/ 464442 h 2471291"/>
                <a:gd name="connsiteX13" fmla="*/ 5029384 w 6858000"/>
                <a:gd name="connsiteY13" fmla="*/ 154689 h 2471291"/>
                <a:gd name="connsiteX14" fmla="*/ 5299322 w 6858000"/>
                <a:gd name="connsiteY14" fmla="*/ 3 h 2471291"/>
                <a:gd name="connsiteX15" fmla="*/ 5714803 w 6858000"/>
                <a:gd name="connsiteY15" fmla="*/ 3 h 2471291"/>
                <a:gd name="connsiteX16" fmla="*/ 6290684 w 6858000"/>
                <a:gd name="connsiteY16" fmla="*/ 380812 h 2471291"/>
                <a:gd name="connsiteX17" fmla="*/ 6809987 w 6858000"/>
                <a:gd name="connsiteY17" fmla="*/ 1619062 h 2471291"/>
                <a:gd name="connsiteX18" fmla="*/ 6753409 w 6858000"/>
                <a:gd name="connsiteY18" fmla="*/ 2200659 h 2471291"/>
                <a:gd name="connsiteX19" fmla="*/ 6234487 w 6858000"/>
                <a:gd name="connsiteY19" fmla="*/ 2476503 h 2471291"/>
                <a:gd name="connsiteX20" fmla="*/ 623500 w 6858000"/>
                <a:gd name="connsiteY20" fmla="*/ 2476503 h 2471291"/>
                <a:gd name="connsiteX21" fmla="*/ 104578 w 6858000"/>
                <a:gd name="connsiteY21" fmla="*/ 2200659 h 2471291"/>
                <a:gd name="connsiteX22" fmla="*/ 47999 w 6858000"/>
                <a:gd name="connsiteY22" fmla="*/ 1619253 h 2471291"/>
                <a:gd name="connsiteX23" fmla="*/ 567683 w 6858000"/>
                <a:gd name="connsiteY23" fmla="*/ 381003 h 2471291"/>
                <a:gd name="connsiteX24" fmla="*/ 567302 w 6858000"/>
                <a:gd name="connsiteY24" fmla="*/ 381003 h 2471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858000" h="2471291">
                  <a:moveTo>
                    <a:pt x="567302" y="380812"/>
                  </a:moveTo>
                  <a:cubicBezTo>
                    <a:pt x="665081" y="149419"/>
                    <a:pt x="892171" y="-697"/>
                    <a:pt x="1143374" y="2"/>
                  </a:cubicBezTo>
                  <a:lnTo>
                    <a:pt x="1558664" y="3"/>
                  </a:lnTo>
                  <a:cubicBezTo>
                    <a:pt x="1730156" y="-629"/>
                    <a:pt x="1869689" y="137880"/>
                    <a:pt x="1870321" y="309371"/>
                  </a:cubicBezTo>
                  <a:cubicBezTo>
                    <a:pt x="1870322" y="309436"/>
                    <a:pt x="1870322" y="309501"/>
                    <a:pt x="1870322" y="309565"/>
                  </a:cubicBezTo>
                  <a:cubicBezTo>
                    <a:pt x="1869797" y="481057"/>
                    <a:pt x="1730350" y="619654"/>
                    <a:pt x="1558858" y="619129"/>
                  </a:cubicBezTo>
                  <a:cubicBezTo>
                    <a:pt x="1558793" y="619129"/>
                    <a:pt x="1558729" y="619128"/>
                    <a:pt x="1558664" y="619128"/>
                  </a:cubicBezTo>
                  <a:lnTo>
                    <a:pt x="1143184" y="619128"/>
                  </a:lnTo>
                  <a:lnTo>
                    <a:pt x="623500" y="1857378"/>
                  </a:lnTo>
                  <a:lnTo>
                    <a:pt x="6234487" y="1857378"/>
                  </a:lnTo>
                  <a:lnTo>
                    <a:pt x="5714803" y="619128"/>
                  </a:lnTo>
                  <a:lnTo>
                    <a:pt x="5299322" y="619128"/>
                  </a:lnTo>
                  <a:cubicBezTo>
                    <a:pt x="5187880" y="619128"/>
                    <a:pt x="5085010" y="560073"/>
                    <a:pt x="5029384" y="464442"/>
                  </a:cubicBezTo>
                  <a:cubicBezTo>
                    <a:pt x="4973616" y="368721"/>
                    <a:pt x="4973616" y="250409"/>
                    <a:pt x="5029384" y="154689"/>
                  </a:cubicBezTo>
                  <a:cubicBezTo>
                    <a:pt x="5085409" y="58748"/>
                    <a:pt x="5188221" y="-168"/>
                    <a:pt x="5299322" y="3"/>
                  </a:cubicBezTo>
                  <a:lnTo>
                    <a:pt x="5714803" y="3"/>
                  </a:lnTo>
                  <a:cubicBezTo>
                    <a:pt x="5966644" y="3"/>
                    <a:pt x="6193720" y="150117"/>
                    <a:pt x="6290684" y="380812"/>
                  </a:cubicBezTo>
                  <a:lnTo>
                    <a:pt x="6809987" y="1619062"/>
                  </a:lnTo>
                  <a:cubicBezTo>
                    <a:pt x="6890256" y="1810088"/>
                    <a:pt x="6868990" y="2028686"/>
                    <a:pt x="6753409" y="2200659"/>
                  </a:cubicBezTo>
                  <a:cubicBezTo>
                    <a:pt x="6637191" y="2373315"/>
                    <a:pt x="6442613" y="2476747"/>
                    <a:pt x="6234487" y="2476503"/>
                  </a:cubicBezTo>
                  <a:lnTo>
                    <a:pt x="623500" y="2476503"/>
                  </a:lnTo>
                  <a:cubicBezTo>
                    <a:pt x="415373" y="2476747"/>
                    <a:pt x="220796" y="2373315"/>
                    <a:pt x="104578" y="2200659"/>
                  </a:cubicBezTo>
                  <a:cubicBezTo>
                    <a:pt x="-10937" y="2028732"/>
                    <a:pt x="-32201" y="1810225"/>
                    <a:pt x="47999" y="1619253"/>
                  </a:cubicBezTo>
                  <a:lnTo>
                    <a:pt x="567683" y="381003"/>
                  </a:lnTo>
                  <a:lnTo>
                    <a:pt x="567302" y="381003"/>
                  </a:lnTo>
                  <a:close/>
                </a:path>
              </a:pathLst>
            </a:custGeom>
            <a:grpFill/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xmlns="" id="{D216A321-7C3C-4111-944A-185DBE24DFE5}"/>
                </a:ext>
              </a:extLst>
            </p:cNvPr>
            <p:cNvSpPr/>
            <p:nvPr/>
          </p:nvSpPr>
          <p:spPr>
            <a:xfrm>
              <a:off x="1333647" y="0"/>
              <a:ext cx="4380012" cy="5900291"/>
            </a:xfrm>
            <a:custGeom>
              <a:avLst/>
              <a:gdLst>
                <a:gd name="connsiteX0" fmla="*/ 2190757 w 4380011"/>
                <a:gd name="connsiteY0" fmla="*/ 621602 h 5900291"/>
                <a:gd name="connsiteX1" fmla="*/ 625990 w 4380011"/>
                <a:gd name="connsiteY1" fmla="*/ 2257425 h 5900291"/>
                <a:gd name="connsiteX2" fmla="*/ 909835 w 4380011"/>
                <a:gd name="connsiteY2" fmla="*/ 3196971 h 5900291"/>
                <a:gd name="connsiteX3" fmla="*/ 1804804 w 4380011"/>
                <a:gd name="connsiteY3" fmla="*/ 4494657 h 5900291"/>
                <a:gd name="connsiteX4" fmla="*/ 2190757 w 4380011"/>
                <a:gd name="connsiteY4" fmla="*/ 5048822 h 5900291"/>
                <a:gd name="connsiteX5" fmla="*/ 2576710 w 4380011"/>
                <a:gd name="connsiteY5" fmla="*/ 4494467 h 5900291"/>
                <a:gd name="connsiteX6" fmla="*/ 3471679 w 4380011"/>
                <a:gd name="connsiteY6" fmla="*/ 3196971 h 5900291"/>
                <a:gd name="connsiteX7" fmla="*/ 3755524 w 4380011"/>
                <a:gd name="connsiteY7" fmla="*/ 2257425 h 5900291"/>
                <a:gd name="connsiteX8" fmla="*/ 2190757 w 4380011"/>
                <a:gd name="connsiteY8" fmla="*/ 621602 h 5900291"/>
                <a:gd name="connsiteX9" fmla="*/ 2190757 w 4380011"/>
                <a:gd name="connsiteY9" fmla="*/ 5594604 h 5900291"/>
                <a:gd name="connsiteX10" fmla="*/ 1933582 w 4380011"/>
                <a:gd name="connsiteY10" fmla="*/ 5771769 h 5900291"/>
                <a:gd name="connsiteX11" fmla="*/ 1933582 w 4380011"/>
                <a:gd name="connsiteY11" fmla="*/ 5771388 h 5900291"/>
                <a:gd name="connsiteX12" fmla="*/ 1740415 w 4380011"/>
                <a:gd name="connsiteY12" fmla="*/ 5494782 h 5900291"/>
                <a:gd name="connsiteX13" fmla="*/ 1289692 w 4380011"/>
                <a:gd name="connsiteY13" fmla="*/ 4848035 h 5900291"/>
                <a:gd name="connsiteX14" fmla="*/ 389389 w 4380011"/>
                <a:gd name="connsiteY14" fmla="*/ 3542538 h 5900291"/>
                <a:gd name="connsiteX15" fmla="*/ 7 w 4380011"/>
                <a:gd name="connsiteY15" fmla="*/ 2257425 h 5900291"/>
                <a:gd name="connsiteX16" fmla="*/ 2190757 w 4380011"/>
                <a:gd name="connsiteY16" fmla="*/ 0 h 5900291"/>
                <a:gd name="connsiteX17" fmla="*/ 4381507 w 4380011"/>
                <a:gd name="connsiteY17" fmla="*/ 2257425 h 5900291"/>
                <a:gd name="connsiteX18" fmla="*/ 3992125 w 4380011"/>
                <a:gd name="connsiteY18" fmla="*/ 3542538 h 5900291"/>
                <a:gd name="connsiteX19" fmla="*/ 3091822 w 4380011"/>
                <a:gd name="connsiteY19" fmla="*/ 4848035 h 5900291"/>
                <a:gd name="connsiteX20" fmla="*/ 2641099 w 4380011"/>
                <a:gd name="connsiteY20" fmla="*/ 5494782 h 5900291"/>
                <a:gd name="connsiteX21" fmla="*/ 2447932 w 4380011"/>
                <a:gd name="connsiteY21" fmla="*/ 5771388 h 5900291"/>
                <a:gd name="connsiteX22" fmla="*/ 2447932 w 4380011"/>
                <a:gd name="connsiteY22" fmla="*/ 5771769 h 5900291"/>
                <a:gd name="connsiteX23" fmla="*/ 2190757 w 4380011"/>
                <a:gd name="connsiteY23" fmla="*/ 5594604 h 5900291"/>
                <a:gd name="connsiteX24" fmla="*/ 2190757 w 4380011"/>
                <a:gd name="connsiteY24" fmla="*/ 5594604 h 5900291"/>
                <a:gd name="connsiteX25" fmla="*/ 2447932 w 4380011"/>
                <a:gd name="connsiteY25" fmla="*/ 5771769 h 5900291"/>
                <a:gd name="connsiteX26" fmla="*/ 2190757 w 4380011"/>
                <a:gd name="connsiteY26" fmla="*/ 5905500 h 5900291"/>
                <a:gd name="connsiteX27" fmla="*/ 1933582 w 4380011"/>
                <a:gd name="connsiteY27" fmla="*/ 5771769 h 5900291"/>
                <a:gd name="connsiteX28" fmla="*/ 2190757 w 4380011"/>
                <a:gd name="connsiteY28" fmla="*/ 5594604 h 5900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80011" h="5900291">
                  <a:moveTo>
                    <a:pt x="2190757" y="621602"/>
                  </a:moveTo>
                  <a:cubicBezTo>
                    <a:pt x="1339222" y="621602"/>
                    <a:pt x="625990" y="1341501"/>
                    <a:pt x="625990" y="2257425"/>
                  </a:cubicBezTo>
                  <a:cubicBezTo>
                    <a:pt x="625990" y="2608517"/>
                    <a:pt x="731337" y="2931795"/>
                    <a:pt x="909835" y="3196971"/>
                  </a:cubicBezTo>
                  <a:cubicBezTo>
                    <a:pt x="1077856" y="3446907"/>
                    <a:pt x="1461523" y="4000881"/>
                    <a:pt x="1804804" y="4494657"/>
                  </a:cubicBezTo>
                  <a:lnTo>
                    <a:pt x="2190757" y="5048822"/>
                  </a:lnTo>
                  <a:cubicBezTo>
                    <a:pt x="2299914" y="4892421"/>
                    <a:pt x="2434788" y="4698873"/>
                    <a:pt x="2576710" y="4494467"/>
                  </a:cubicBezTo>
                  <a:cubicBezTo>
                    <a:pt x="2877432" y="4063628"/>
                    <a:pt x="3175760" y="3631122"/>
                    <a:pt x="3471679" y="3196971"/>
                  </a:cubicBezTo>
                  <a:cubicBezTo>
                    <a:pt x="3657908" y="2919120"/>
                    <a:pt x="3756761" y="2591911"/>
                    <a:pt x="3755524" y="2257425"/>
                  </a:cubicBezTo>
                  <a:cubicBezTo>
                    <a:pt x="3755524" y="1341501"/>
                    <a:pt x="3042292" y="621602"/>
                    <a:pt x="2190757" y="621602"/>
                  </a:cubicBezTo>
                  <a:close/>
                  <a:moveTo>
                    <a:pt x="2190757" y="5594604"/>
                  </a:moveTo>
                  <a:lnTo>
                    <a:pt x="1933582" y="5771769"/>
                  </a:lnTo>
                  <a:lnTo>
                    <a:pt x="1933582" y="5771388"/>
                  </a:lnTo>
                  <a:lnTo>
                    <a:pt x="1740415" y="5494782"/>
                  </a:lnTo>
                  <a:lnTo>
                    <a:pt x="1289692" y="4848035"/>
                  </a:lnTo>
                  <a:cubicBezTo>
                    <a:pt x="987165" y="4414548"/>
                    <a:pt x="687059" y="3979375"/>
                    <a:pt x="389389" y="3542538"/>
                  </a:cubicBezTo>
                  <a:cubicBezTo>
                    <a:pt x="134457" y="3162529"/>
                    <a:pt x="-1134" y="2715024"/>
                    <a:pt x="7" y="2257425"/>
                  </a:cubicBezTo>
                  <a:cubicBezTo>
                    <a:pt x="7" y="1023557"/>
                    <a:pt x="968319" y="0"/>
                    <a:pt x="2190757" y="0"/>
                  </a:cubicBezTo>
                  <a:cubicBezTo>
                    <a:pt x="3413196" y="0"/>
                    <a:pt x="4381507" y="1023557"/>
                    <a:pt x="4381507" y="2257425"/>
                  </a:cubicBezTo>
                  <a:cubicBezTo>
                    <a:pt x="4382841" y="2714625"/>
                    <a:pt x="4247205" y="3161919"/>
                    <a:pt x="3992125" y="3542538"/>
                  </a:cubicBezTo>
                  <a:cubicBezTo>
                    <a:pt x="3694458" y="3979377"/>
                    <a:pt x="3394352" y="4414549"/>
                    <a:pt x="3091822" y="4848035"/>
                  </a:cubicBezTo>
                  <a:lnTo>
                    <a:pt x="2641099" y="5494782"/>
                  </a:lnTo>
                  <a:lnTo>
                    <a:pt x="2447932" y="5771388"/>
                  </a:lnTo>
                  <a:lnTo>
                    <a:pt x="2447932" y="5771769"/>
                  </a:lnTo>
                  <a:lnTo>
                    <a:pt x="2190757" y="5594604"/>
                  </a:lnTo>
                  <a:close/>
                  <a:moveTo>
                    <a:pt x="2190757" y="5594604"/>
                  </a:moveTo>
                  <a:lnTo>
                    <a:pt x="2447932" y="5771769"/>
                  </a:lnTo>
                  <a:cubicBezTo>
                    <a:pt x="2389639" y="5855589"/>
                    <a:pt x="2293437" y="5905500"/>
                    <a:pt x="2190757" y="5905500"/>
                  </a:cubicBezTo>
                  <a:cubicBezTo>
                    <a:pt x="2088336" y="5905600"/>
                    <a:pt x="1992322" y="5855672"/>
                    <a:pt x="1933582" y="5771769"/>
                  </a:cubicBezTo>
                  <a:lnTo>
                    <a:pt x="2190757" y="5594604"/>
                  </a:lnTo>
                  <a:close/>
                </a:path>
              </a:pathLst>
            </a:custGeom>
            <a:grpFill/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xmlns="" id="{B1130E8F-2123-49A2-AC8B-E97891AEBF32}"/>
                </a:ext>
              </a:extLst>
            </p:cNvPr>
            <p:cNvSpPr/>
            <p:nvPr/>
          </p:nvSpPr>
          <p:spPr>
            <a:xfrm>
              <a:off x="2476654" y="1143000"/>
              <a:ext cx="1902023" cy="1902023"/>
            </a:xfrm>
            <a:custGeom>
              <a:avLst/>
              <a:gdLst>
                <a:gd name="connsiteX0" fmla="*/ 952500 w 1902023"/>
                <a:gd name="connsiteY0" fmla="*/ 634936 h 1902023"/>
                <a:gd name="connsiteX1" fmla="*/ 634936 w 1902023"/>
                <a:gd name="connsiteY1" fmla="*/ 952500 h 1902023"/>
                <a:gd name="connsiteX2" fmla="*/ 952500 w 1902023"/>
                <a:gd name="connsiteY2" fmla="*/ 1270064 h 1902023"/>
                <a:gd name="connsiteX3" fmla="*/ 1270063 w 1902023"/>
                <a:gd name="connsiteY3" fmla="*/ 952500 h 1902023"/>
                <a:gd name="connsiteX4" fmla="*/ 952500 w 1902023"/>
                <a:gd name="connsiteY4" fmla="*/ 634936 h 1902023"/>
                <a:gd name="connsiteX5" fmla="*/ 0 w 1902023"/>
                <a:gd name="connsiteY5" fmla="*/ 952500 h 1902023"/>
                <a:gd name="connsiteX6" fmla="*/ 952500 w 1902023"/>
                <a:gd name="connsiteY6" fmla="*/ 0 h 1902023"/>
                <a:gd name="connsiteX7" fmla="*/ 1905000 w 1902023"/>
                <a:gd name="connsiteY7" fmla="*/ 952500 h 1902023"/>
                <a:gd name="connsiteX8" fmla="*/ 952500 w 1902023"/>
                <a:gd name="connsiteY8" fmla="*/ 1905000 h 1902023"/>
                <a:gd name="connsiteX9" fmla="*/ 0 w 1902023"/>
                <a:gd name="connsiteY9" fmla="*/ 952500 h 190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2023" h="1902023">
                  <a:moveTo>
                    <a:pt x="952500" y="634936"/>
                  </a:moveTo>
                  <a:cubicBezTo>
                    <a:pt x="777115" y="634936"/>
                    <a:pt x="634936" y="777115"/>
                    <a:pt x="634936" y="952500"/>
                  </a:cubicBezTo>
                  <a:cubicBezTo>
                    <a:pt x="634936" y="1127886"/>
                    <a:pt x="777115" y="1270064"/>
                    <a:pt x="952500" y="1270064"/>
                  </a:cubicBezTo>
                  <a:cubicBezTo>
                    <a:pt x="1127886" y="1270064"/>
                    <a:pt x="1270063" y="1127886"/>
                    <a:pt x="1270063" y="952500"/>
                  </a:cubicBezTo>
                  <a:cubicBezTo>
                    <a:pt x="1270063" y="777115"/>
                    <a:pt x="1127886" y="634936"/>
                    <a:pt x="952500" y="634936"/>
                  </a:cubicBezTo>
                  <a:close/>
                  <a:moveTo>
                    <a:pt x="0" y="952500"/>
                  </a:moveTo>
                  <a:cubicBezTo>
                    <a:pt x="0" y="426449"/>
                    <a:pt x="426449" y="0"/>
                    <a:pt x="952500" y="0"/>
                  </a:cubicBezTo>
                  <a:cubicBezTo>
                    <a:pt x="1478551" y="0"/>
                    <a:pt x="1905000" y="426449"/>
                    <a:pt x="1905000" y="952500"/>
                  </a:cubicBezTo>
                  <a:cubicBezTo>
                    <a:pt x="1905000" y="1478551"/>
                    <a:pt x="1478551" y="1905000"/>
                    <a:pt x="952500" y="1905000"/>
                  </a:cubicBezTo>
                  <a:cubicBezTo>
                    <a:pt x="426449" y="1905000"/>
                    <a:pt x="0" y="1478551"/>
                    <a:pt x="0" y="952500"/>
                  </a:cubicBezTo>
                  <a:close/>
                </a:path>
              </a:pathLst>
            </a:custGeom>
            <a:grpFill/>
            <a:ln w="66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67" name="椭圆 66">
            <a:extLst>
              <a:ext uri="{FF2B5EF4-FFF2-40B4-BE49-F238E27FC236}">
                <a16:creationId xmlns:a16="http://schemas.microsoft.com/office/drawing/2014/main" xmlns="" id="{77D985AE-6ED0-4B02-897E-134733C59CEC}"/>
              </a:ext>
            </a:extLst>
          </p:cNvPr>
          <p:cNvSpPr/>
          <p:nvPr/>
        </p:nvSpPr>
        <p:spPr>
          <a:xfrm>
            <a:off x="6484270" y="2497533"/>
            <a:ext cx="649946" cy="649946"/>
          </a:xfrm>
          <a:prstGeom prst="ellipse">
            <a:avLst/>
          </a:prstGeom>
          <a:noFill/>
          <a:ln w="317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xmlns="" id="{8EAB6CD8-9315-4C1D-BBD6-1272EDEB7FCF}"/>
              </a:ext>
            </a:extLst>
          </p:cNvPr>
          <p:cNvSpPr/>
          <p:nvPr/>
        </p:nvSpPr>
        <p:spPr>
          <a:xfrm>
            <a:off x="6484270" y="3668126"/>
            <a:ext cx="649946" cy="649946"/>
          </a:xfrm>
          <a:prstGeom prst="ellipse">
            <a:avLst/>
          </a:prstGeom>
          <a:noFill/>
          <a:ln w="317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xmlns="" id="{BFD0AF3B-9BA7-467F-89ED-C86B2C94F819}"/>
              </a:ext>
            </a:extLst>
          </p:cNvPr>
          <p:cNvSpPr/>
          <p:nvPr/>
        </p:nvSpPr>
        <p:spPr>
          <a:xfrm>
            <a:off x="6484270" y="4838718"/>
            <a:ext cx="649946" cy="649946"/>
          </a:xfrm>
          <a:prstGeom prst="ellipse">
            <a:avLst/>
          </a:prstGeom>
          <a:noFill/>
          <a:ln w="317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611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游戏机, 桌子, 房间&#10;&#10;描述已自动生成">
            <a:extLst>
              <a:ext uri="{FF2B5EF4-FFF2-40B4-BE49-F238E27FC236}">
                <a16:creationId xmlns:a16="http://schemas.microsoft.com/office/drawing/2014/main" xmlns="" id="{09D9609A-1277-48B8-A22D-EE8F352521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16553"/>
            <a:ext cx="12192002" cy="3826042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0D4B5BC2-536A-4189-9A62-8B93EE470068}"/>
              </a:ext>
            </a:extLst>
          </p:cNvPr>
          <p:cNvGrpSpPr/>
          <p:nvPr/>
        </p:nvGrpSpPr>
        <p:grpSpPr>
          <a:xfrm>
            <a:off x="3592530" y="925530"/>
            <a:ext cx="5006940" cy="5006940"/>
            <a:chOff x="1671918" y="-995082"/>
            <a:chExt cx="8848164" cy="8848164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xmlns="" id="{B3FE4C79-0C85-48EE-8894-A308C0DDB641}"/>
                </a:ext>
              </a:extLst>
            </p:cNvPr>
            <p:cNvSpPr/>
            <p:nvPr/>
          </p:nvSpPr>
          <p:spPr>
            <a:xfrm>
              <a:off x="1671918" y="-995082"/>
              <a:ext cx="8848164" cy="8848164"/>
            </a:xfrm>
            <a:prstGeom prst="ellipse">
              <a:avLst/>
            </a:prstGeom>
            <a:solidFill>
              <a:schemeClr val="tx2"/>
            </a:solidFill>
            <a:ln w="6350">
              <a:solidFill>
                <a:schemeClr val="accent1"/>
              </a:solidFill>
            </a:ln>
            <a:effectLst>
              <a:outerShdw dist="38100" dir="2700000" algn="tl" rotWithShape="0">
                <a:schemeClr val="accent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xmlns="" id="{EE04FCA8-211C-4735-8346-AF3A4068A59C}"/>
                </a:ext>
              </a:extLst>
            </p:cNvPr>
            <p:cNvSpPr/>
            <p:nvPr/>
          </p:nvSpPr>
          <p:spPr>
            <a:xfrm>
              <a:off x="2009491" y="-657509"/>
              <a:ext cx="8173018" cy="817301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5400000" scaled="1"/>
              </a:gra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CB46A447-F8A0-49CA-B3CA-BF978571395E}"/>
              </a:ext>
            </a:extLst>
          </p:cNvPr>
          <p:cNvSpPr txBox="1"/>
          <p:nvPr/>
        </p:nvSpPr>
        <p:spPr>
          <a:xfrm>
            <a:off x="4339435" y="1987902"/>
            <a:ext cx="351313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b="1">
                <a:ln>
                  <a:solidFill>
                    <a:schemeClr val="accent1"/>
                  </a:solidFill>
                </a:ln>
                <a:noFill/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1500" b="1">
              <a:ln>
                <a:solidFill>
                  <a:schemeClr val="accent1"/>
                </a:solidFill>
              </a:ln>
              <a:noFill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6BDCD156-BE62-47D6-82B5-B971B3B553E3}"/>
              </a:ext>
            </a:extLst>
          </p:cNvPr>
          <p:cNvSpPr txBox="1"/>
          <p:nvPr/>
        </p:nvSpPr>
        <p:spPr>
          <a:xfrm>
            <a:off x="3680012" y="3698035"/>
            <a:ext cx="4831976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>
                <a:gradFill>
                  <a:gsLst>
                    <a:gs pos="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3600" b="1">
                <a:gradFill>
                  <a:gsLst>
                    <a:gs pos="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 </a:t>
            </a:r>
            <a:r>
              <a:rPr lang="en-US" altLang="zh-CN" sz="3600" b="1">
                <a:gradFill>
                  <a:gsLst>
                    <a:gs pos="0">
                      <a:schemeClr val="bg1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3600" b="1">
              <a:gradFill>
                <a:gsLst>
                  <a:gs pos="0">
                    <a:schemeClr val="bg1"/>
                  </a:gs>
                  <a:gs pos="100000">
                    <a:schemeClr val="accent1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23464A13-8310-482F-A454-6A5680416724}"/>
              </a:ext>
            </a:extLst>
          </p:cNvPr>
          <p:cNvSpPr txBox="1"/>
          <p:nvPr/>
        </p:nvSpPr>
        <p:spPr>
          <a:xfrm>
            <a:off x="4339435" y="4311576"/>
            <a:ext cx="351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PROJECT BACKGROUND</a:t>
            </a:r>
          </a:p>
        </p:txBody>
      </p:sp>
    </p:spTree>
    <p:extLst>
      <p:ext uri="{BB962C8B-B14F-4D97-AF65-F5344CB8AC3E}">
        <p14:creationId xmlns:p14="http://schemas.microsoft.com/office/powerpoint/2010/main" val="387437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组合 160">
            <a:extLst>
              <a:ext uri="{FF2B5EF4-FFF2-40B4-BE49-F238E27FC236}">
                <a16:creationId xmlns:a16="http://schemas.microsoft.com/office/drawing/2014/main" xmlns="" id="{771B0B1C-D79E-490E-AB33-260267865FFE}"/>
              </a:ext>
            </a:extLst>
          </p:cNvPr>
          <p:cNvGrpSpPr/>
          <p:nvPr/>
        </p:nvGrpSpPr>
        <p:grpSpPr>
          <a:xfrm>
            <a:off x="1871716" y="2538481"/>
            <a:ext cx="1313336" cy="1313336"/>
            <a:chOff x="5427546" y="3354198"/>
            <a:chExt cx="1331932" cy="1331932"/>
          </a:xfrm>
        </p:grpSpPr>
        <p:sp>
          <p:nvSpPr>
            <p:cNvPr id="162" name="空心弧 161">
              <a:extLst>
                <a:ext uri="{FF2B5EF4-FFF2-40B4-BE49-F238E27FC236}">
                  <a16:creationId xmlns:a16="http://schemas.microsoft.com/office/drawing/2014/main" xmlns="" id="{189F2D1F-10B2-4136-B0C6-7056A704325B}"/>
                </a:ext>
              </a:extLst>
            </p:cNvPr>
            <p:cNvSpPr/>
            <p:nvPr/>
          </p:nvSpPr>
          <p:spPr>
            <a:xfrm>
              <a:off x="5427546" y="3354198"/>
              <a:ext cx="1331932" cy="1331932"/>
            </a:xfrm>
            <a:prstGeom prst="blockArc">
              <a:avLst>
                <a:gd name="adj1" fmla="val 18257164"/>
                <a:gd name="adj2" fmla="val 3319074"/>
                <a:gd name="adj3" fmla="val 5612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3" name="椭圆 162">
              <a:extLst>
                <a:ext uri="{FF2B5EF4-FFF2-40B4-BE49-F238E27FC236}">
                  <a16:creationId xmlns:a16="http://schemas.microsoft.com/office/drawing/2014/main" xmlns="" id="{D2A0BD33-6635-4175-ABBD-D953D5A68603}"/>
                </a:ext>
              </a:extLst>
            </p:cNvPr>
            <p:cNvSpPr/>
            <p:nvPr/>
          </p:nvSpPr>
          <p:spPr>
            <a:xfrm>
              <a:off x="5579946" y="3506598"/>
              <a:ext cx="1027132" cy="1027132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164" name="组合 163">
              <a:extLst>
                <a:ext uri="{FF2B5EF4-FFF2-40B4-BE49-F238E27FC236}">
                  <a16:creationId xmlns:a16="http://schemas.microsoft.com/office/drawing/2014/main" xmlns="" id="{A8847810-C1E0-4B27-9D0D-C7A903074E35}"/>
                </a:ext>
              </a:extLst>
            </p:cNvPr>
            <p:cNvGrpSpPr/>
            <p:nvPr/>
          </p:nvGrpSpPr>
          <p:grpSpPr>
            <a:xfrm>
              <a:off x="5584877" y="3511529"/>
              <a:ext cx="1017270" cy="1017270"/>
              <a:chOff x="7751108" y="1469244"/>
              <a:chExt cx="1027132" cy="1027132"/>
            </a:xfrm>
          </p:grpSpPr>
          <p:grpSp>
            <p:nvGrpSpPr>
              <p:cNvPr id="173" name="组合 172">
                <a:extLst>
                  <a:ext uri="{FF2B5EF4-FFF2-40B4-BE49-F238E27FC236}">
                    <a16:creationId xmlns:a16="http://schemas.microsoft.com/office/drawing/2014/main" xmlns="" id="{08ABC200-FFD0-444F-9B33-C0B080082733}"/>
                  </a:ext>
                </a:extLst>
              </p:cNvPr>
              <p:cNvGrpSpPr/>
              <p:nvPr/>
            </p:nvGrpSpPr>
            <p:grpSpPr>
              <a:xfrm>
                <a:off x="8226150" y="1469244"/>
                <a:ext cx="77048" cy="1027132"/>
                <a:chOff x="8226150" y="1469244"/>
                <a:chExt cx="77048" cy="1027132"/>
              </a:xfrm>
            </p:grpSpPr>
            <p:sp>
              <p:nvSpPr>
                <p:cNvPr id="177" name="等腰三角形 176">
                  <a:extLst>
                    <a:ext uri="{FF2B5EF4-FFF2-40B4-BE49-F238E27FC236}">
                      <a16:creationId xmlns:a16="http://schemas.microsoft.com/office/drawing/2014/main" xmlns="" id="{A8D9DAF0-E04E-4752-8055-99AA420B2E93}"/>
                    </a:ext>
                  </a:extLst>
                </p:cNvPr>
                <p:cNvSpPr/>
                <p:nvPr/>
              </p:nvSpPr>
              <p:spPr>
                <a:xfrm rot="10800000">
                  <a:off x="8226150" y="1469244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78" name="等腰三角形 177">
                  <a:extLst>
                    <a:ext uri="{FF2B5EF4-FFF2-40B4-BE49-F238E27FC236}">
                      <a16:creationId xmlns:a16="http://schemas.microsoft.com/office/drawing/2014/main" xmlns="" id="{E8D85A0F-8C76-43B0-859A-F86ADF11AED5}"/>
                    </a:ext>
                  </a:extLst>
                </p:cNvPr>
                <p:cNvSpPr/>
                <p:nvPr/>
              </p:nvSpPr>
              <p:spPr>
                <a:xfrm rot="10800000" flipV="1">
                  <a:off x="8226150" y="2429955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grpSp>
            <p:nvGrpSpPr>
              <p:cNvPr id="174" name="组合 173">
                <a:extLst>
                  <a:ext uri="{FF2B5EF4-FFF2-40B4-BE49-F238E27FC236}">
                    <a16:creationId xmlns:a16="http://schemas.microsoft.com/office/drawing/2014/main" xmlns="" id="{70A5C867-ADC0-438D-A2CA-155549FD3688}"/>
                  </a:ext>
                </a:extLst>
              </p:cNvPr>
              <p:cNvGrpSpPr/>
              <p:nvPr/>
            </p:nvGrpSpPr>
            <p:grpSpPr>
              <a:xfrm rot="5400000">
                <a:off x="8226150" y="1469244"/>
                <a:ext cx="77048" cy="1027132"/>
                <a:chOff x="8226150" y="1469244"/>
                <a:chExt cx="77048" cy="1027132"/>
              </a:xfrm>
            </p:grpSpPr>
            <p:sp>
              <p:nvSpPr>
                <p:cNvPr id="175" name="等腰三角形 174">
                  <a:extLst>
                    <a:ext uri="{FF2B5EF4-FFF2-40B4-BE49-F238E27FC236}">
                      <a16:creationId xmlns:a16="http://schemas.microsoft.com/office/drawing/2014/main" xmlns="" id="{0B50CD04-5F26-410A-8433-4BB856135367}"/>
                    </a:ext>
                  </a:extLst>
                </p:cNvPr>
                <p:cNvSpPr/>
                <p:nvPr/>
              </p:nvSpPr>
              <p:spPr>
                <a:xfrm rot="10800000">
                  <a:off x="8226150" y="1469244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76" name="等腰三角形 175">
                  <a:extLst>
                    <a:ext uri="{FF2B5EF4-FFF2-40B4-BE49-F238E27FC236}">
                      <a16:creationId xmlns:a16="http://schemas.microsoft.com/office/drawing/2014/main" xmlns="" id="{DD70D0F7-8DE7-4D99-BD22-7E832C5FDD77}"/>
                    </a:ext>
                  </a:extLst>
                </p:cNvPr>
                <p:cNvSpPr/>
                <p:nvPr/>
              </p:nvSpPr>
              <p:spPr>
                <a:xfrm rot="10800000" flipV="1">
                  <a:off x="8226150" y="2429955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</p:grpSp>
        <p:sp>
          <p:nvSpPr>
            <p:cNvPr id="165" name="空心弧 164">
              <a:extLst>
                <a:ext uri="{FF2B5EF4-FFF2-40B4-BE49-F238E27FC236}">
                  <a16:creationId xmlns:a16="http://schemas.microsoft.com/office/drawing/2014/main" xmlns="" id="{C1CA54FC-D519-4621-8FCA-0638CB0135BD}"/>
                </a:ext>
              </a:extLst>
            </p:cNvPr>
            <p:cNvSpPr/>
            <p:nvPr/>
          </p:nvSpPr>
          <p:spPr>
            <a:xfrm flipH="1">
              <a:off x="5427546" y="3354198"/>
              <a:ext cx="1331932" cy="1331932"/>
            </a:xfrm>
            <a:prstGeom prst="blockArc">
              <a:avLst>
                <a:gd name="adj1" fmla="val 18257164"/>
                <a:gd name="adj2" fmla="val 3319074"/>
                <a:gd name="adj3" fmla="val 5612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6" name="弧形 165">
              <a:extLst>
                <a:ext uri="{FF2B5EF4-FFF2-40B4-BE49-F238E27FC236}">
                  <a16:creationId xmlns:a16="http://schemas.microsoft.com/office/drawing/2014/main" xmlns="" id="{25FF9BEB-A065-4794-BF0F-8A86EB096BFD}"/>
                </a:ext>
              </a:extLst>
            </p:cNvPr>
            <p:cNvSpPr/>
            <p:nvPr/>
          </p:nvSpPr>
          <p:spPr>
            <a:xfrm>
              <a:off x="5464862" y="3391514"/>
              <a:ext cx="1257300" cy="1257300"/>
            </a:xfrm>
            <a:prstGeom prst="arc">
              <a:avLst>
                <a:gd name="adj1" fmla="val 14255596"/>
                <a:gd name="adj2" fmla="val 18088074"/>
              </a:avLst>
            </a:prstGeom>
            <a:noFill/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7" name="弧形 166">
              <a:extLst>
                <a:ext uri="{FF2B5EF4-FFF2-40B4-BE49-F238E27FC236}">
                  <a16:creationId xmlns:a16="http://schemas.microsoft.com/office/drawing/2014/main" xmlns="" id="{00704A0C-4A2B-4EE5-9087-082BD284FA3D}"/>
                </a:ext>
              </a:extLst>
            </p:cNvPr>
            <p:cNvSpPr/>
            <p:nvPr/>
          </p:nvSpPr>
          <p:spPr>
            <a:xfrm flipV="1">
              <a:off x="5464862" y="3391514"/>
              <a:ext cx="1257300" cy="1257300"/>
            </a:xfrm>
            <a:prstGeom prst="arc">
              <a:avLst>
                <a:gd name="adj1" fmla="val 14255596"/>
                <a:gd name="adj2" fmla="val 18088074"/>
              </a:avLst>
            </a:prstGeom>
            <a:noFill/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20" name="图形 22">
            <a:extLst>
              <a:ext uri="{FF2B5EF4-FFF2-40B4-BE49-F238E27FC236}">
                <a16:creationId xmlns:a16="http://schemas.microsoft.com/office/drawing/2014/main" xmlns="" id="{DD258CCA-885F-4D3D-804F-F12E30F25125}"/>
              </a:ext>
            </a:extLst>
          </p:cNvPr>
          <p:cNvGrpSpPr/>
          <p:nvPr/>
        </p:nvGrpSpPr>
        <p:grpSpPr>
          <a:xfrm>
            <a:off x="2285504" y="2952269"/>
            <a:ext cx="485761" cy="485761"/>
            <a:chOff x="3542975" y="2261939"/>
            <a:chExt cx="987386" cy="987386"/>
          </a:xfrm>
          <a:solidFill>
            <a:schemeClr val="accent1"/>
          </a:solidFill>
        </p:grpSpPr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xmlns="" id="{FD3F82AC-06F2-452D-8252-4E2C5AE0E4EE}"/>
                </a:ext>
              </a:extLst>
            </p:cNvPr>
            <p:cNvSpPr/>
            <p:nvPr/>
          </p:nvSpPr>
          <p:spPr>
            <a:xfrm>
              <a:off x="3820677" y="2539641"/>
              <a:ext cx="431981" cy="431981"/>
            </a:xfrm>
            <a:custGeom>
              <a:avLst/>
              <a:gdLst>
                <a:gd name="connsiteX0" fmla="*/ 215991 w 431981"/>
                <a:gd name="connsiteY0" fmla="*/ 0 h 431981"/>
                <a:gd name="connsiteX1" fmla="*/ 0 w 431981"/>
                <a:gd name="connsiteY1" fmla="*/ 215991 h 431981"/>
                <a:gd name="connsiteX2" fmla="*/ 215991 w 431981"/>
                <a:gd name="connsiteY2" fmla="*/ 431981 h 431981"/>
                <a:gd name="connsiteX3" fmla="*/ 431981 w 431981"/>
                <a:gd name="connsiteY3" fmla="*/ 215991 h 431981"/>
                <a:gd name="connsiteX4" fmla="*/ 215991 w 431981"/>
                <a:gd name="connsiteY4" fmla="*/ 0 h 431981"/>
                <a:gd name="connsiteX5" fmla="*/ 215991 w 431981"/>
                <a:gd name="connsiteY5" fmla="*/ 401126 h 431981"/>
                <a:gd name="connsiteX6" fmla="*/ 30856 w 431981"/>
                <a:gd name="connsiteY6" fmla="*/ 215991 h 431981"/>
                <a:gd name="connsiteX7" fmla="*/ 215991 w 431981"/>
                <a:gd name="connsiteY7" fmla="*/ 30856 h 431981"/>
                <a:gd name="connsiteX8" fmla="*/ 401126 w 431981"/>
                <a:gd name="connsiteY8" fmla="*/ 215991 h 431981"/>
                <a:gd name="connsiteX9" fmla="*/ 215991 w 431981"/>
                <a:gd name="connsiteY9" fmla="*/ 401126 h 431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981" h="431981">
                  <a:moveTo>
                    <a:pt x="215991" y="0"/>
                  </a:moveTo>
                  <a:cubicBezTo>
                    <a:pt x="96887" y="0"/>
                    <a:pt x="0" y="96887"/>
                    <a:pt x="0" y="215991"/>
                  </a:cubicBezTo>
                  <a:cubicBezTo>
                    <a:pt x="0" y="335094"/>
                    <a:pt x="96887" y="431981"/>
                    <a:pt x="215991" y="431981"/>
                  </a:cubicBezTo>
                  <a:cubicBezTo>
                    <a:pt x="335094" y="431981"/>
                    <a:pt x="431981" y="335094"/>
                    <a:pt x="431981" y="215991"/>
                  </a:cubicBezTo>
                  <a:cubicBezTo>
                    <a:pt x="431981" y="96887"/>
                    <a:pt x="335094" y="0"/>
                    <a:pt x="215991" y="0"/>
                  </a:cubicBezTo>
                  <a:close/>
                  <a:moveTo>
                    <a:pt x="215991" y="401126"/>
                  </a:moveTo>
                  <a:cubicBezTo>
                    <a:pt x="113904" y="401126"/>
                    <a:pt x="30856" y="318077"/>
                    <a:pt x="30856" y="215991"/>
                  </a:cubicBezTo>
                  <a:cubicBezTo>
                    <a:pt x="30856" y="113904"/>
                    <a:pt x="113904" y="30856"/>
                    <a:pt x="215991" y="30856"/>
                  </a:cubicBezTo>
                  <a:cubicBezTo>
                    <a:pt x="318077" y="30856"/>
                    <a:pt x="401126" y="113904"/>
                    <a:pt x="401126" y="215991"/>
                  </a:cubicBezTo>
                  <a:cubicBezTo>
                    <a:pt x="401126" y="318077"/>
                    <a:pt x="318077" y="401126"/>
                    <a:pt x="215991" y="401126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xmlns="" id="{029A30CE-2E76-4AE5-AD3E-40C1FDC0959F}"/>
                </a:ext>
              </a:extLst>
            </p:cNvPr>
            <p:cNvSpPr/>
            <p:nvPr/>
          </p:nvSpPr>
          <p:spPr>
            <a:xfrm>
              <a:off x="3913244" y="2632208"/>
              <a:ext cx="246846" cy="246846"/>
            </a:xfrm>
            <a:custGeom>
              <a:avLst/>
              <a:gdLst>
                <a:gd name="connsiteX0" fmla="*/ 123423 w 246846"/>
                <a:gd name="connsiteY0" fmla="*/ 0 h 246846"/>
                <a:gd name="connsiteX1" fmla="*/ 0 w 246846"/>
                <a:gd name="connsiteY1" fmla="*/ 123423 h 246846"/>
                <a:gd name="connsiteX2" fmla="*/ 123423 w 246846"/>
                <a:gd name="connsiteY2" fmla="*/ 246847 h 246846"/>
                <a:gd name="connsiteX3" fmla="*/ 246847 w 246846"/>
                <a:gd name="connsiteY3" fmla="*/ 123423 h 246846"/>
                <a:gd name="connsiteX4" fmla="*/ 123423 w 246846"/>
                <a:gd name="connsiteY4" fmla="*/ 0 h 246846"/>
                <a:gd name="connsiteX5" fmla="*/ 123423 w 246846"/>
                <a:gd name="connsiteY5" fmla="*/ 215991 h 246846"/>
                <a:gd name="connsiteX6" fmla="*/ 30856 w 246846"/>
                <a:gd name="connsiteY6" fmla="*/ 123423 h 246846"/>
                <a:gd name="connsiteX7" fmla="*/ 123423 w 246846"/>
                <a:gd name="connsiteY7" fmla="*/ 30856 h 246846"/>
                <a:gd name="connsiteX8" fmla="*/ 215991 w 246846"/>
                <a:gd name="connsiteY8" fmla="*/ 123423 h 246846"/>
                <a:gd name="connsiteX9" fmla="*/ 123423 w 246846"/>
                <a:gd name="connsiteY9" fmla="*/ 215991 h 246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846" h="246846">
                  <a:moveTo>
                    <a:pt x="123423" y="0"/>
                  </a:moveTo>
                  <a:cubicBezTo>
                    <a:pt x="55371" y="0"/>
                    <a:pt x="0" y="55371"/>
                    <a:pt x="0" y="123423"/>
                  </a:cubicBezTo>
                  <a:cubicBezTo>
                    <a:pt x="0" y="191476"/>
                    <a:pt x="55371" y="246847"/>
                    <a:pt x="123423" y="246847"/>
                  </a:cubicBezTo>
                  <a:cubicBezTo>
                    <a:pt x="191476" y="246847"/>
                    <a:pt x="246847" y="191476"/>
                    <a:pt x="246847" y="123423"/>
                  </a:cubicBezTo>
                  <a:cubicBezTo>
                    <a:pt x="246847" y="55371"/>
                    <a:pt x="191476" y="0"/>
                    <a:pt x="123423" y="0"/>
                  </a:cubicBezTo>
                  <a:close/>
                  <a:moveTo>
                    <a:pt x="123423" y="215991"/>
                  </a:moveTo>
                  <a:cubicBezTo>
                    <a:pt x="72372" y="215991"/>
                    <a:pt x="30856" y="174474"/>
                    <a:pt x="30856" y="123423"/>
                  </a:cubicBezTo>
                  <a:cubicBezTo>
                    <a:pt x="30856" y="72372"/>
                    <a:pt x="72372" y="30856"/>
                    <a:pt x="123423" y="30856"/>
                  </a:cubicBezTo>
                  <a:cubicBezTo>
                    <a:pt x="174474" y="30856"/>
                    <a:pt x="215991" y="72372"/>
                    <a:pt x="215991" y="123423"/>
                  </a:cubicBezTo>
                  <a:cubicBezTo>
                    <a:pt x="215991" y="174474"/>
                    <a:pt x="174474" y="215991"/>
                    <a:pt x="123423" y="215991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xmlns="" id="{80A29C66-7D9C-4D03-BFB7-A1DB159F9D29}"/>
                </a:ext>
              </a:extLst>
            </p:cNvPr>
            <p:cNvSpPr/>
            <p:nvPr/>
          </p:nvSpPr>
          <p:spPr>
            <a:xfrm>
              <a:off x="3558402" y="2277366"/>
              <a:ext cx="956530" cy="956530"/>
            </a:xfrm>
            <a:custGeom>
              <a:avLst/>
              <a:gdLst>
                <a:gd name="connsiteX0" fmla="*/ 879391 w 956530"/>
                <a:gd name="connsiteY0" fmla="*/ 802251 h 956530"/>
                <a:gd name="connsiteX1" fmla="*/ 836918 w 956530"/>
                <a:gd name="connsiteY1" fmla="*/ 815103 h 956530"/>
                <a:gd name="connsiteX2" fmla="*/ 718262 w 956530"/>
                <a:gd name="connsiteY2" fmla="*/ 696447 h 956530"/>
                <a:gd name="connsiteX3" fmla="*/ 748547 w 956530"/>
                <a:gd name="connsiteY3" fmla="*/ 666177 h 956530"/>
                <a:gd name="connsiteX4" fmla="*/ 719002 w 956530"/>
                <a:gd name="connsiteY4" fmla="*/ 616206 h 956530"/>
                <a:gd name="connsiteX5" fmla="*/ 746078 w 956530"/>
                <a:gd name="connsiteY5" fmla="*/ 550961 h 956530"/>
                <a:gd name="connsiteX6" fmla="*/ 802251 w 956530"/>
                <a:gd name="connsiteY6" fmla="*/ 536505 h 956530"/>
                <a:gd name="connsiteX7" fmla="*/ 802251 w 956530"/>
                <a:gd name="connsiteY7" fmla="*/ 493693 h 956530"/>
                <a:gd name="connsiteX8" fmla="*/ 866801 w 956530"/>
                <a:gd name="connsiteY8" fmla="*/ 493693 h 956530"/>
                <a:gd name="connsiteX9" fmla="*/ 910247 w 956530"/>
                <a:gd name="connsiteY9" fmla="*/ 524549 h 956530"/>
                <a:gd name="connsiteX10" fmla="*/ 956530 w 956530"/>
                <a:gd name="connsiteY10" fmla="*/ 478265 h 956530"/>
                <a:gd name="connsiteX11" fmla="*/ 910247 w 956530"/>
                <a:gd name="connsiteY11" fmla="*/ 431981 h 956530"/>
                <a:gd name="connsiteX12" fmla="*/ 866801 w 956530"/>
                <a:gd name="connsiteY12" fmla="*/ 462837 h 956530"/>
                <a:gd name="connsiteX13" fmla="*/ 802251 w 956530"/>
                <a:gd name="connsiteY13" fmla="*/ 462837 h 956530"/>
                <a:gd name="connsiteX14" fmla="*/ 802251 w 956530"/>
                <a:gd name="connsiteY14" fmla="*/ 430655 h 956530"/>
                <a:gd name="connsiteX15" fmla="*/ 844138 w 956530"/>
                <a:gd name="connsiteY15" fmla="*/ 388768 h 956530"/>
                <a:gd name="connsiteX16" fmla="*/ 863963 w 956530"/>
                <a:gd name="connsiteY16" fmla="*/ 393412 h 956530"/>
                <a:gd name="connsiteX17" fmla="*/ 910247 w 956530"/>
                <a:gd name="connsiteY17" fmla="*/ 347128 h 956530"/>
                <a:gd name="connsiteX18" fmla="*/ 863963 w 956530"/>
                <a:gd name="connsiteY18" fmla="*/ 300844 h 956530"/>
                <a:gd name="connsiteX19" fmla="*/ 817679 w 956530"/>
                <a:gd name="connsiteY19" fmla="*/ 347128 h 956530"/>
                <a:gd name="connsiteX20" fmla="*/ 822323 w 956530"/>
                <a:gd name="connsiteY20" fmla="*/ 366953 h 956530"/>
                <a:gd name="connsiteX21" fmla="*/ 776008 w 956530"/>
                <a:gd name="connsiteY21" fmla="*/ 413267 h 956530"/>
                <a:gd name="connsiteX22" fmla="*/ 746078 w 956530"/>
                <a:gd name="connsiteY22" fmla="*/ 405584 h 956530"/>
                <a:gd name="connsiteX23" fmla="*/ 719002 w 956530"/>
                <a:gd name="connsiteY23" fmla="*/ 340340 h 956530"/>
                <a:gd name="connsiteX24" fmla="*/ 748547 w 956530"/>
                <a:gd name="connsiteY24" fmla="*/ 290369 h 956530"/>
                <a:gd name="connsiteX25" fmla="*/ 718262 w 956530"/>
                <a:gd name="connsiteY25" fmla="*/ 260099 h 956530"/>
                <a:gd name="connsiteX26" fmla="*/ 759778 w 956530"/>
                <a:gd name="connsiteY26" fmla="*/ 218583 h 956530"/>
                <a:gd name="connsiteX27" fmla="*/ 802251 w 956530"/>
                <a:gd name="connsiteY27" fmla="*/ 231419 h 956530"/>
                <a:gd name="connsiteX28" fmla="*/ 879391 w 956530"/>
                <a:gd name="connsiteY28" fmla="*/ 154279 h 956530"/>
                <a:gd name="connsiteX29" fmla="*/ 802251 w 956530"/>
                <a:gd name="connsiteY29" fmla="*/ 77140 h 956530"/>
                <a:gd name="connsiteX30" fmla="*/ 725112 w 956530"/>
                <a:gd name="connsiteY30" fmla="*/ 154279 h 956530"/>
                <a:gd name="connsiteX31" fmla="*/ 737963 w 956530"/>
                <a:gd name="connsiteY31" fmla="*/ 196752 h 956530"/>
                <a:gd name="connsiteX32" fmla="*/ 696447 w 956530"/>
                <a:gd name="connsiteY32" fmla="*/ 238269 h 956530"/>
                <a:gd name="connsiteX33" fmla="*/ 666146 w 956530"/>
                <a:gd name="connsiteY33" fmla="*/ 207984 h 956530"/>
                <a:gd name="connsiteX34" fmla="*/ 616191 w 956530"/>
                <a:gd name="connsiteY34" fmla="*/ 237528 h 956530"/>
                <a:gd name="connsiteX35" fmla="*/ 550946 w 956530"/>
                <a:gd name="connsiteY35" fmla="*/ 210452 h 956530"/>
                <a:gd name="connsiteX36" fmla="*/ 536505 w 956530"/>
                <a:gd name="connsiteY36" fmla="*/ 154279 h 956530"/>
                <a:gd name="connsiteX37" fmla="*/ 493693 w 956530"/>
                <a:gd name="connsiteY37" fmla="*/ 154279 h 956530"/>
                <a:gd name="connsiteX38" fmla="*/ 493693 w 956530"/>
                <a:gd name="connsiteY38" fmla="*/ 89729 h 956530"/>
                <a:gd name="connsiteX39" fmla="*/ 524549 w 956530"/>
                <a:gd name="connsiteY39" fmla="*/ 46284 h 956530"/>
                <a:gd name="connsiteX40" fmla="*/ 478265 w 956530"/>
                <a:gd name="connsiteY40" fmla="*/ 0 h 956530"/>
                <a:gd name="connsiteX41" fmla="*/ 431981 w 956530"/>
                <a:gd name="connsiteY41" fmla="*/ 46284 h 956530"/>
                <a:gd name="connsiteX42" fmla="*/ 462837 w 956530"/>
                <a:gd name="connsiteY42" fmla="*/ 89729 h 956530"/>
                <a:gd name="connsiteX43" fmla="*/ 462837 w 956530"/>
                <a:gd name="connsiteY43" fmla="*/ 154279 h 956530"/>
                <a:gd name="connsiteX44" fmla="*/ 420025 w 956530"/>
                <a:gd name="connsiteY44" fmla="*/ 154279 h 956530"/>
                <a:gd name="connsiteX45" fmla="*/ 411169 w 956530"/>
                <a:gd name="connsiteY45" fmla="*/ 188776 h 956530"/>
                <a:gd name="connsiteX46" fmla="*/ 350213 w 956530"/>
                <a:gd name="connsiteY46" fmla="*/ 127836 h 956530"/>
                <a:gd name="connsiteX47" fmla="*/ 354842 w 956530"/>
                <a:gd name="connsiteY47" fmla="*/ 107995 h 956530"/>
                <a:gd name="connsiteX48" fmla="*/ 308558 w 956530"/>
                <a:gd name="connsiteY48" fmla="*/ 61712 h 956530"/>
                <a:gd name="connsiteX49" fmla="*/ 262274 w 956530"/>
                <a:gd name="connsiteY49" fmla="*/ 107995 h 956530"/>
                <a:gd name="connsiteX50" fmla="*/ 308558 w 956530"/>
                <a:gd name="connsiteY50" fmla="*/ 154279 h 956530"/>
                <a:gd name="connsiteX51" fmla="*/ 328383 w 956530"/>
                <a:gd name="connsiteY51" fmla="*/ 149635 h 956530"/>
                <a:gd name="connsiteX52" fmla="*/ 393041 w 956530"/>
                <a:gd name="connsiteY52" fmla="*/ 214278 h 956530"/>
                <a:gd name="connsiteX53" fmla="*/ 340340 w 956530"/>
                <a:gd name="connsiteY53" fmla="*/ 237513 h 956530"/>
                <a:gd name="connsiteX54" fmla="*/ 290384 w 956530"/>
                <a:gd name="connsiteY54" fmla="*/ 207968 h 956530"/>
                <a:gd name="connsiteX55" fmla="*/ 260084 w 956530"/>
                <a:gd name="connsiteY55" fmla="*/ 238253 h 956530"/>
                <a:gd name="connsiteX56" fmla="*/ 141428 w 956530"/>
                <a:gd name="connsiteY56" fmla="*/ 119597 h 956530"/>
                <a:gd name="connsiteX57" fmla="*/ 154279 w 956530"/>
                <a:gd name="connsiteY57" fmla="*/ 77140 h 956530"/>
                <a:gd name="connsiteX58" fmla="*/ 77140 w 956530"/>
                <a:gd name="connsiteY58" fmla="*/ 0 h 956530"/>
                <a:gd name="connsiteX59" fmla="*/ 0 w 956530"/>
                <a:gd name="connsiteY59" fmla="*/ 77140 h 956530"/>
                <a:gd name="connsiteX60" fmla="*/ 77140 w 956530"/>
                <a:gd name="connsiteY60" fmla="*/ 154279 h 956530"/>
                <a:gd name="connsiteX61" fmla="*/ 119613 w 956530"/>
                <a:gd name="connsiteY61" fmla="*/ 141428 h 956530"/>
                <a:gd name="connsiteX62" fmla="*/ 238269 w 956530"/>
                <a:gd name="connsiteY62" fmla="*/ 260084 h 956530"/>
                <a:gd name="connsiteX63" fmla="*/ 207968 w 956530"/>
                <a:gd name="connsiteY63" fmla="*/ 290353 h 956530"/>
                <a:gd name="connsiteX64" fmla="*/ 237513 w 956530"/>
                <a:gd name="connsiteY64" fmla="*/ 340324 h 956530"/>
                <a:gd name="connsiteX65" fmla="*/ 214278 w 956530"/>
                <a:gd name="connsiteY65" fmla="*/ 393026 h 956530"/>
                <a:gd name="connsiteX66" fmla="*/ 165063 w 956530"/>
                <a:gd name="connsiteY66" fmla="*/ 343811 h 956530"/>
                <a:gd name="connsiteX67" fmla="*/ 169707 w 956530"/>
                <a:gd name="connsiteY67" fmla="*/ 323986 h 956530"/>
                <a:gd name="connsiteX68" fmla="*/ 123423 w 956530"/>
                <a:gd name="connsiteY68" fmla="*/ 277702 h 956530"/>
                <a:gd name="connsiteX69" fmla="*/ 77140 w 956530"/>
                <a:gd name="connsiteY69" fmla="*/ 323986 h 956530"/>
                <a:gd name="connsiteX70" fmla="*/ 123423 w 956530"/>
                <a:gd name="connsiteY70" fmla="*/ 370270 h 956530"/>
                <a:gd name="connsiteX71" fmla="*/ 143248 w 956530"/>
                <a:gd name="connsiteY71" fmla="*/ 365626 h 956530"/>
                <a:gd name="connsiteX72" fmla="*/ 188776 w 956530"/>
                <a:gd name="connsiteY72" fmla="*/ 411154 h 956530"/>
                <a:gd name="connsiteX73" fmla="*/ 154279 w 956530"/>
                <a:gd name="connsiteY73" fmla="*/ 420025 h 956530"/>
                <a:gd name="connsiteX74" fmla="*/ 154279 w 956530"/>
                <a:gd name="connsiteY74" fmla="*/ 462837 h 956530"/>
                <a:gd name="connsiteX75" fmla="*/ 120585 w 956530"/>
                <a:gd name="connsiteY75" fmla="*/ 462837 h 956530"/>
                <a:gd name="connsiteX76" fmla="*/ 77140 w 956530"/>
                <a:gd name="connsiteY76" fmla="*/ 431981 h 956530"/>
                <a:gd name="connsiteX77" fmla="*/ 30856 w 956530"/>
                <a:gd name="connsiteY77" fmla="*/ 478265 h 956530"/>
                <a:gd name="connsiteX78" fmla="*/ 77140 w 956530"/>
                <a:gd name="connsiteY78" fmla="*/ 524549 h 956530"/>
                <a:gd name="connsiteX79" fmla="*/ 120585 w 956530"/>
                <a:gd name="connsiteY79" fmla="*/ 493693 h 956530"/>
                <a:gd name="connsiteX80" fmla="*/ 154279 w 956530"/>
                <a:gd name="connsiteY80" fmla="*/ 493693 h 956530"/>
                <a:gd name="connsiteX81" fmla="*/ 154279 w 956530"/>
                <a:gd name="connsiteY81" fmla="*/ 536505 h 956530"/>
                <a:gd name="connsiteX82" fmla="*/ 210452 w 956530"/>
                <a:gd name="connsiteY82" fmla="*/ 550946 h 956530"/>
                <a:gd name="connsiteX83" fmla="*/ 237528 w 956530"/>
                <a:gd name="connsiteY83" fmla="*/ 616191 h 956530"/>
                <a:gd name="connsiteX84" fmla="*/ 207968 w 956530"/>
                <a:gd name="connsiteY84" fmla="*/ 666177 h 956530"/>
                <a:gd name="connsiteX85" fmla="*/ 238253 w 956530"/>
                <a:gd name="connsiteY85" fmla="*/ 696447 h 956530"/>
                <a:gd name="connsiteX86" fmla="*/ 196737 w 956530"/>
                <a:gd name="connsiteY86" fmla="*/ 737963 h 956530"/>
                <a:gd name="connsiteX87" fmla="*/ 154279 w 956530"/>
                <a:gd name="connsiteY87" fmla="*/ 725112 h 956530"/>
                <a:gd name="connsiteX88" fmla="*/ 77140 w 956530"/>
                <a:gd name="connsiteY88" fmla="*/ 802251 h 956530"/>
                <a:gd name="connsiteX89" fmla="*/ 154279 w 956530"/>
                <a:gd name="connsiteY89" fmla="*/ 879391 h 956530"/>
                <a:gd name="connsiteX90" fmla="*/ 231419 w 956530"/>
                <a:gd name="connsiteY90" fmla="*/ 802251 h 956530"/>
                <a:gd name="connsiteX91" fmla="*/ 218567 w 956530"/>
                <a:gd name="connsiteY91" fmla="*/ 759778 h 956530"/>
                <a:gd name="connsiteX92" fmla="*/ 260084 w 956530"/>
                <a:gd name="connsiteY92" fmla="*/ 718262 h 956530"/>
                <a:gd name="connsiteX93" fmla="*/ 290384 w 956530"/>
                <a:gd name="connsiteY93" fmla="*/ 748547 h 956530"/>
                <a:gd name="connsiteX94" fmla="*/ 340340 w 956530"/>
                <a:gd name="connsiteY94" fmla="*/ 719002 h 956530"/>
                <a:gd name="connsiteX95" fmla="*/ 405584 w 956530"/>
                <a:gd name="connsiteY95" fmla="*/ 746078 h 956530"/>
                <a:gd name="connsiteX96" fmla="*/ 420025 w 956530"/>
                <a:gd name="connsiteY96" fmla="*/ 802251 h 956530"/>
                <a:gd name="connsiteX97" fmla="*/ 462837 w 956530"/>
                <a:gd name="connsiteY97" fmla="*/ 802251 h 956530"/>
                <a:gd name="connsiteX98" fmla="*/ 462837 w 956530"/>
                <a:gd name="connsiteY98" fmla="*/ 835946 h 956530"/>
                <a:gd name="connsiteX99" fmla="*/ 431981 w 956530"/>
                <a:gd name="connsiteY99" fmla="*/ 879391 h 956530"/>
                <a:gd name="connsiteX100" fmla="*/ 478265 w 956530"/>
                <a:gd name="connsiteY100" fmla="*/ 925674 h 956530"/>
                <a:gd name="connsiteX101" fmla="*/ 524549 w 956530"/>
                <a:gd name="connsiteY101" fmla="*/ 879391 h 956530"/>
                <a:gd name="connsiteX102" fmla="*/ 493693 w 956530"/>
                <a:gd name="connsiteY102" fmla="*/ 835946 h 956530"/>
                <a:gd name="connsiteX103" fmla="*/ 493693 w 956530"/>
                <a:gd name="connsiteY103" fmla="*/ 802251 h 956530"/>
                <a:gd name="connsiteX104" fmla="*/ 536505 w 956530"/>
                <a:gd name="connsiteY104" fmla="*/ 802251 h 956530"/>
                <a:gd name="connsiteX105" fmla="*/ 550946 w 956530"/>
                <a:gd name="connsiteY105" fmla="*/ 746078 h 956530"/>
                <a:gd name="connsiteX106" fmla="*/ 553723 w 956530"/>
                <a:gd name="connsiteY106" fmla="*/ 745230 h 956530"/>
                <a:gd name="connsiteX107" fmla="*/ 637188 w 956530"/>
                <a:gd name="connsiteY107" fmla="*/ 828710 h 956530"/>
                <a:gd name="connsiteX108" fmla="*/ 632544 w 956530"/>
                <a:gd name="connsiteY108" fmla="*/ 848535 h 956530"/>
                <a:gd name="connsiteX109" fmla="*/ 678828 w 956530"/>
                <a:gd name="connsiteY109" fmla="*/ 894819 h 956530"/>
                <a:gd name="connsiteX110" fmla="*/ 725112 w 956530"/>
                <a:gd name="connsiteY110" fmla="*/ 848535 h 956530"/>
                <a:gd name="connsiteX111" fmla="*/ 678828 w 956530"/>
                <a:gd name="connsiteY111" fmla="*/ 802251 h 956530"/>
                <a:gd name="connsiteX112" fmla="*/ 659003 w 956530"/>
                <a:gd name="connsiteY112" fmla="*/ 806895 h 956530"/>
                <a:gd name="connsiteX113" fmla="*/ 586044 w 956530"/>
                <a:gd name="connsiteY113" fmla="*/ 733921 h 956530"/>
                <a:gd name="connsiteX114" fmla="*/ 616206 w 956530"/>
                <a:gd name="connsiteY114" fmla="*/ 719002 h 956530"/>
                <a:gd name="connsiteX115" fmla="*/ 666162 w 956530"/>
                <a:gd name="connsiteY115" fmla="*/ 748547 h 956530"/>
                <a:gd name="connsiteX116" fmla="*/ 696462 w 956530"/>
                <a:gd name="connsiteY116" fmla="*/ 718262 h 956530"/>
                <a:gd name="connsiteX117" fmla="*/ 815118 w 956530"/>
                <a:gd name="connsiteY117" fmla="*/ 836918 h 956530"/>
                <a:gd name="connsiteX118" fmla="*/ 802251 w 956530"/>
                <a:gd name="connsiteY118" fmla="*/ 879391 h 956530"/>
                <a:gd name="connsiteX119" fmla="*/ 879391 w 956530"/>
                <a:gd name="connsiteY119" fmla="*/ 956530 h 956530"/>
                <a:gd name="connsiteX120" fmla="*/ 956530 w 956530"/>
                <a:gd name="connsiteY120" fmla="*/ 879391 h 956530"/>
                <a:gd name="connsiteX121" fmla="*/ 879391 w 956530"/>
                <a:gd name="connsiteY121" fmla="*/ 802251 h 956530"/>
                <a:gd name="connsiteX122" fmla="*/ 910247 w 956530"/>
                <a:gd name="connsiteY122" fmla="*/ 462837 h 956530"/>
                <a:gd name="connsiteX123" fmla="*/ 925674 w 956530"/>
                <a:gd name="connsiteY123" fmla="*/ 478265 h 956530"/>
                <a:gd name="connsiteX124" fmla="*/ 910247 w 956530"/>
                <a:gd name="connsiteY124" fmla="*/ 493693 h 956530"/>
                <a:gd name="connsiteX125" fmla="*/ 894819 w 956530"/>
                <a:gd name="connsiteY125" fmla="*/ 478265 h 956530"/>
                <a:gd name="connsiteX126" fmla="*/ 910247 w 956530"/>
                <a:gd name="connsiteY126" fmla="*/ 462837 h 956530"/>
                <a:gd name="connsiteX127" fmla="*/ 802251 w 956530"/>
                <a:gd name="connsiteY127" fmla="*/ 107995 h 956530"/>
                <a:gd name="connsiteX128" fmla="*/ 848535 w 956530"/>
                <a:gd name="connsiteY128" fmla="*/ 154279 h 956530"/>
                <a:gd name="connsiteX129" fmla="*/ 802251 w 956530"/>
                <a:gd name="connsiteY129" fmla="*/ 200563 h 956530"/>
                <a:gd name="connsiteX130" fmla="*/ 755967 w 956530"/>
                <a:gd name="connsiteY130" fmla="*/ 154279 h 956530"/>
                <a:gd name="connsiteX131" fmla="*/ 802251 w 956530"/>
                <a:gd name="connsiteY131" fmla="*/ 107995 h 956530"/>
                <a:gd name="connsiteX132" fmla="*/ 478265 w 956530"/>
                <a:gd name="connsiteY132" fmla="*/ 30856 h 956530"/>
                <a:gd name="connsiteX133" fmla="*/ 493693 w 956530"/>
                <a:gd name="connsiteY133" fmla="*/ 46284 h 956530"/>
                <a:gd name="connsiteX134" fmla="*/ 478265 w 956530"/>
                <a:gd name="connsiteY134" fmla="*/ 61712 h 956530"/>
                <a:gd name="connsiteX135" fmla="*/ 462837 w 956530"/>
                <a:gd name="connsiteY135" fmla="*/ 46284 h 956530"/>
                <a:gd name="connsiteX136" fmla="*/ 478265 w 956530"/>
                <a:gd name="connsiteY136" fmla="*/ 30856 h 956530"/>
                <a:gd name="connsiteX137" fmla="*/ 30856 w 956530"/>
                <a:gd name="connsiteY137" fmla="*/ 77140 h 956530"/>
                <a:gd name="connsiteX138" fmla="*/ 77140 w 956530"/>
                <a:gd name="connsiteY138" fmla="*/ 30856 h 956530"/>
                <a:gd name="connsiteX139" fmla="*/ 123423 w 956530"/>
                <a:gd name="connsiteY139" fmla="*/ 77140 h 956530"/>
                <a:gd name="connsiteX140" fmla="*/ 77140 w 956530"/>
                <a:gd name="connsiteY140" fmla="*/ 123423 h 956530"/>
                <a:gd name="connsiteX141" fmla="*/ 30856 w 956530"/>
                <a:gd name="connsiteY141" fmla="*/ 77140 h 956530"/>
                <a:gd name="connsiteX142" fmla="*/ 77140 w 956530"/>
                <a:gd name="connsiteY142" fmla="*/ 493693 h 956530"/>
                <a:gd name="connsiteX143" fmla="*/ 61712 w 956530"/>
                <a:gd name="connsiteY143" fmla="*/ 478265 h 956530"/>
                <a:gd name="connsiteX144" fmla="*/ 77140 w 956530"/>
                <a:gd name="connsiteY144" fmla="*/ 462837 h 956530"/>
                <a:gd name="connsiteX145" fmla="*/ 92567 w 956530"/>
                <a:gd name="connsiteY145" fmla="*/ 478265 h 956530"/>
                <a:gd name="connsiteX146" fmla="*/ 77140 w 956530"/>
                <a:gd name="connsiteY146" fmla="*/ 493693 h 956530"/>
                <a:gd name="connsiteX147" fmla="*/ 154279 w 956530"/>
                <a:gd name="connsiteY147" fmla="*/ 848535 h 956530"/>
                <a:gd name="connsiteX148" fmla="*/ 107995 w 956530"/>
                <a:gd name="connsiteY148" fmla="*/ 802251 h 956530"/>
                <a:gd name="connsiteX149" fmla="*/ 154279 w 956530"/>
                <a:gd name="connsiteY149" fmla="*/ 755967 h 956530"/>
                <a:gd name="connsiteX150" fmla="*/ 200563 w 956530"/>
                <a:gd name="connsiteY150" fmla="*/ 802251 h 956530"/>
                <a:gd name="connsiteX151" fmla="*/ 154279 w 956530"/>
                <a:gd name="connsiteY151" fmla="*/ 848535 h 956530"/>
                <a:gd name="connsiteX152" fmla="*/ 478265 w 956530"/>
                <a:gd name="connsiteY152" fmla="*/ 894819 h 956530"/>
                <a:gd name="connsiteX153" fmla="*/ 462837 w 956530"/>
                <a:gd name="connsiteY153" fmla="*/ 879391 h 956530"/>
                <a:gd name="connsiteX154" fmla="*/ 478265 w 956530"/>
                <a:gd name="connsiteY154" fmla="*/ 863963 h 956530"/>
                <a:gd name="connsiteX155" fmla="*/ 493693 w 956530"/>
                <a:gd name="connsiteY155" fmla="*/ 879391 h 956530"/>
                <a:gd name="connsiteX156" fmla="*/ 478265 w 956530"/>
                <a:gd name="connsiteY156" fmla="*/ 894819 h 956530"/>
                <a:gd name="connsiteX157" fmla="*/ 678828 w 956530"/>
                <a:gd name="connsiteY157" fmla="*/ 833107 h 956530"/>
                <a:gd name="connsiteX158" fmla="*/ 694256 w 956530"/>
                <a:gd name="connsiteY158" fmla="*/ 848535 h 956530"/>
                <a:gd name="connsiteX159" fmla="*/ 678828 w 956530"/>
                <a:gd name="connsiteY159" fmla="*/ 863963 h 956530"/>
                <a:gd name="connsiteX160" fmla="*/ 663400 w 956530"/>
                <a:gd name="connsiteY160" fmla="*/ 848535 h 956530"/>
                <a:gd name="connsiteX161" fmla="*/ 678828 w 956530"/>
                <a:gd name="connsiteY161" fmla="*/ 833107 h 956530"/>
                <a:gd name="connsiteX162" fmla="*/ 863963 w 956530"/>
                <a:gd name="connsiteY162" fmla="*/ 331700 h 956530"/>
                <a:gd name="connsiteX163" fmla="*/ 879391 w 956530"/>
                <a:gd name="connsiteY163" fmla="*/ 347128 h 956530"/>
                <a:gd name="connsiteX164" fmla="*/ 863963 w 956530"/>
                <a:gd name="connsiteY164" fmla="*/ 362556 h 956530"/>
                <a:gd name="connsiteX165" fmla="*/ 848535 w 956530"/>
                <a:gd name="connsiteY165" fmla="*/ 347128 h 956530"/>
                <a:gd name="connsiteX166" fmla="*/ 863963 w 956530"/>
                <a:gd name="connsiteY166" fmla="*/ 331700 h 956530"/>
                <a:gd name="connsiteX167" fmla="*/ 308558 w 956530"/>
                <a:gd name="connsiteY167" fmla="*/ 123423 h 956530"/>
                <a:gd name="connsiteX168" fmla="*/ 293130 w 956530"/>
                <a:gd name="connsiteY168" fmla="*/ 107995 h 956530"/>
                <a:gd name="connsiteX169" fmla="*/ 308558 w 956530"/>
                <a:gd name="connsiteY169" fmla="*/ 92567 h 956530"/>
                <a:gd name="connsiteX170" fmla="*/ 323986 w 956530"/>
                <a:gd name="connsiteY170" fmla="*/ 107995 h 956530"/>
                <a:gd name="connsiteX171" fmla="*/ 308558 w 956530"/>
                <a:gd name="connsiteY171" fmla="*/ 123423 h 956530"/>
                <a:gd name="connsiteX172" fmla="*/ 123423 w 956530"/>
                <a:gd name="connsiteY172" fmla="*/ 339414 h 956530"/>
                <a:gd name="connsiteX173" fmla="*/ 107995 w 956530"/>
                <a:gd name="connsiteY173" fmla="*/ 323986 h 956530"/>
                <a:gd name="connsiteX174" fmla="*/ 123423 w 956530"/>
                <a:gd name="connsiteY174" fmla="*/ 308558 h 956530"/>
                <a:gd name="connsiteX175" fmla="*/ 138851 w 956530"/>
                <a:gd name="connsiteY175" fmla="*/ 323986 h 956530"/>
                <a:gd name="connsiteX176" fmla="*/ 123423 w 956530"/>
                <a:gd name="connsiteY176" fmla="*/ 339414 h 956530"/>
                <a:gd name="connsiteX177" fmla="*/ 661271 w 956530"/>
                <a:gd name="connsiteY177" fmla="*/ 709807 h 956530"/>
                <a:gd name="connsiteX178" fmla="*/ 615944 w 956530"/>
                <a:gd name="connsiteY178" fmla="*/ 683024 h 956530"/>
                <a:gd name="connsiteX179" fmla="*/ 607998 w 956530"/>
                <a:gd name="connsiteY179" fmla="*/ 687946 h 956530"/>
                <a:gd name="connsiteX180" fmla="*/ 534747 w 956530"/>
                <a:gd name="connsiteY180" fmla="*/ 718339 h 956530"/>
                <a:gd name="connsiteX181" fmla="*/ 525675 w 956530"/>
                <a:gd name="connsiteY181" fmla="*/ 720483 h 956530"/>
                <a:gd name="connsiteX182" fmla="*/ 512592 w 956530"/>
                <a:gd name="connsiteY182" fmla="*/ 771395 h 956530"/>
                <a:gd name="connsiteX183" fmla="*/ 443953 w 956530"/>
                <a:gd name="connsiteY183" fmla="*/ 771395 h 956530"/>
                <a:gd name="connsiteX184" fmla="*/ 430855 w 956530"/>
                <a:gd name="connsiteY184" fmla="*/ 720483 h 956530"/>
                <a:gd name="connsiteX185" fmla="*/ 421768 w 956530"/>
                <a:gd name="connsiteY185" fmla="*/ 718354 h 956530"/>
                <a:gd name="connsiteX186" fmla="*/ 348516 w 956530"/>
                <a:gd name="connsiteY186" fmla="*/ 687961 h 956530"/>
                <a:gd name="connsiteX187" fmla="*/ 340571 w 956530"/>
                <a:gd name="connsiteY187" fmla="*/ 683040 h 956530"/>
                <a:gd name="connsiteX188" fmla="*/ 295244 w 956530"/>
                <a:gd name="connsiteY188" fmla="*/ 709823 h 956530"/>
                <a:gd name="connsiteX189" fmla="*/ 246708 w 956530"/>
                <a:gd name="connsiteY189" fmla="*/ 661286 h 956530"/>
                <a:gd name="connsiteX190" fmla="*/ 273475 w 956530"/>
                <a:gd name="connsiteY190" fmla="*/ 615975 h 956530"/>
                <a:gd name="connsiteX191" fmla="*/ 268554 w 956530"/>
                <a:gd name="connsiteY191" fmla="*/ 608029 h 956530"/>
                <a:gd name="connsiteX192" fmla="*/ 238161 w 956530"/>
                <a:gd name="connsiteY192" fmla="*/ 534762 h 956530"/>
                <a:gd name="connsiteX193" fmla="*/ 236032 w 956530"/>
                <a:gd name="connsiteY193" fmla="*/ 525660 h 956530"/>
                <a:gd name="connsiteX194" fmla="*/ 185135 w 956530"/>
                <a:gd name="connsiteY194" fmla="*/ 512592 h 956530"/>
                <a:gd name="connsiteX195" fmla="*/ 185135 w 956530"/>
                <a:gd name="connsiteY195" fmla="*/ 443953 h 956530"/>
                <a:gd name="connsiteX196" fmla="*/ 236062 w 956530"/>
                <a:gd name="connsiteY196" fmla="*/ 430871 h 956530"/>
                <a:gd name="connsiteX197" fmla="*/ 238191 w 956530"/>
                <a:gd name="connsiteY197" fmla="*/ 421768 h 956530"/>
                <a:gd name="connsiteX198" fmla="*/ 268584 w 956530"/>
                <a:gd name="connsiteY198" fmla="*/ 348501 h 956530"/>
                <a:gd name="connsiteX199" fmla="*/ 273506 w 956530"/>
                <a:gd name="connsiteY199" fmla="*/ 340556 h 956530"/>
                <a:gd name="connsiteX200" fmla="*/ 246739 w 956530"/>
                <a:gd name="connsiteY200" fmla="*/ 295244 h 956530"/>
                <a:gd name="connsiteX201" fmla="*/ 295275 w 956530"/>
                <a:gd name="connsiteY201" fmla="*/ 246708 h 956530"/>
                <a:gd name="connsiteX202" fmla="*/ 340602 w 956530"/>
                <a:gd name="connsiteY202" fmla="*/ 273490 h 956530"/>
                <a:gd name="connsiteX203" fmla="*/ 348547 w 956530"/>
                <a:gd name="connsiteY203" fmla="*/ 268569 h 956530"/>
                <a:gd name="connsiteX204" fmla="*/ 421799 w 956530"/>
                <a:gd name="connsiteY204" fmla="*/ 238176 h 956530"/>
                <a:gd name="connsiteX205" fmla="*/ 430886 w 956530"/>
                <a:gd name="connsiteY205" fmla="*/ 236047 h 956530"/>
                <a:gd name="connsiteX206" fmla="*/ 443984 w 956530"/>
                <a:gd name="connsiteY206" fmla="*/ 185135 h 956530"/>
                <a:gd name="connsiteX207" fmla="*/ 512623 w 956530"/>
                <a:gd name="connsiteY207" fmla="*/ 185135 h 956530"/>
                <a:gd name="connsiteX208" fmla="*/ 525721 w 956530"/>
                <a:gd name="connsiteY208" fmla="*/ 236047 h 956530"/>
                <a:gd name="connsiteX209" fmla="*/ 534808 w 956530"/>
                <a:gd name="connsiteY209" fmla="*/ 238176 h 956530"/>
                <a:gd name="connsiteX210" fmla="*/ 608060 w 956530"/>
                <a:gd name="connsiteY210" fmla="*/ 268569 h 956530"/>
                <a:gd name="connsiteX211" fmla="*/ 616005 w 956530"/>
                <a:gd name="connsiteY211" fmla="*/ 273490 h 956530"/>
                <a:gd name="connsiteX212" fmla="*/ 661333 w 956530"/>
                <a:gd name="connsiteY212" fmla="*/ 246708 h 956530"/>
                <a:gd name="connsiteX213" fmla="*/ 709869 w 956530"/>
                <a:gd name="connsiteY213" fmla="*/ 295244 h 956530"/>
                <a:gd name="connsiteX214" fmla="*/ 683101 w 956530"/>
                <a:gd name="connsiteY214" fmla="*/ 340556 h 956530"/>
                <a:gd name="connsiteX215" fmla="*/ 688023 w 956530"/>
                <a:gd name="connsiteY215" fmla="*/ 348501 h 956530"/>
                <a:gd name="connsiteX216" fmla="*/ 718416 w 956530"/>
                <a:gd name="connsiteY216" fmla="*/ 421768 h 956530"/>
                <a:gd name="connsiteX217" fmla="*/ 720545 w 956530"/>
                <a:gd name="connsiteY217" fmla="*/ 430871 h 956530"/>
                <a:gd name="connsiteX218" fmla="*/ 771395 w 956530"/>
                <a:gd name="connsiteY218" fmla="*/ 443938 h 956530"/>
                <a:gd name="connsiteX219" fmla="*/ 771395 w 956530"/>
                <a:gd name="connsiteY219" fmla="*/ 512577 h 956530"/>
                <a:gd name="connsiteX220" fmla="*/ 720468 w 956530"/>
                <a:gd name="connsiteY220" fmla="*/ 525660 h 956530"/>
                <a:gd name="connsiteX221" fmla="*/ 718339 w 956530"/>
                <a:gd name="connsiteY221" fmla="*/ 534762 h 956530"/>
                <a:gd name="connsiteX222" fmla="*/ 687946 w 956530"/>
                <a:gd name="connsiteY222" fmla="*/ 608029 h 956530"/>
                <a:gd name="connsiteX223" fmla="*/ 683024 w 956530"/>
                <a:gd name="connsiteY223" fmla="*/ 615975 h 956530"/>
                <a:gd name="connsiteX224" fmla="*/ 709792 w 956530"/>
                <a:gd name="connsiteY224" fmla="*/ 661286 h 956530"/>
                <a:gd name="connsiteX225" fmla="*/ 879391 w 956530"/>
                <a:gd name="connsiteY225" fmla="*/ 925674 h 956530"/>
                <a:gd name="connsiteX226" fmla="*/ 833107 w 956530"/>
                <a:gd name="connsiteY226" fmla="*/ 879391 h 956530"/>
                <a:gd name="connsiteX227" fmla="*/ 879391 w 956530"/>
                <a:gd name="connsiteY227" fmla="*/ 833107 h 956530"/>
                <a:gd name="connsiteX228" fmla="*/ 925674 w 956530"/>
                <a:gd name="connsiteY228" fmla="*/ 879391 h 956530"/>
                <a:gd name="connsiteX229" fmla="*/ 879391 w 956530"/>
                <a:gd name="connsiteY229" fmla="*/ 925674 h 95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</a:cxnLst>
              <a:rect l="l" t="t" r="r" b="b"/>
              <a:pathLst>
                <a:path w="956530" h="956530">
                  <a:moveTo>
                    <a:pt x="879391" y="802251"/>
                  </a:moveTo>
                  <a:cubicBezTo>
                    <a:pt x="863701" y="802251"/>
                    <a:pt x="849121" y="807018"/>
                    <a:pt x="836918" y="815103"/>
                  </a:cubicBezTo>
                  <a:lnTo>
                    <a:pt x="718262" y="696447"/>
                  </a:lnTo>
                  <a:lnTo>
                    <a:pt x="748547" y="666177"/>
                  </a:lnTo>
                  <a:lnTo>
                    <a:pt x="719002" y="616206"/>
                  </a:lnTo>
                  <a:cubicBezTo>
                    <a:pt x="730835" y="595610"/>
                    <a:pt x="739892" y="573733"/>
                    <a:pt x="746078" y="550961"/>
                  </a:cubicBezTo>
                  <a:lnTo>
                    <a:pt x="802251" y="536505"/>
                  </a:lnTo>
                  <a:lnTo>
                    <a:pt x="802251" y="493693"/>
                  </a:lnTo>
                  <a:lnTo>
                    <a:pt x="866801" y="493693"/>
                  </a:lnTo>
                  <a:cubicBezTo>
                    <a:pt x="873189" y="511605"/>
                    <a:pt x="890159" y="524549"/>
                    <a:pt x="910247" y="524549"/>
                  </a:cubicBezTo>
                  <a:cubicBezTo>
                    <a:pt x="935764" y="524549"/>
                    <a:pt x="956530" y="503783"/>
                    <a:pt x="956530" y="478265"/>
                  </a:cubicBezTo>
                  <a:cubicBezTo>
                    <a:pt x="956530" y="452747"/>
                    <a:pt x="935764" y="431981"/>
                    <a:pt x="910247" y="431981"/>
                  </a:cubicBezTo>
                  <a:cubicBezTo>
                    <a:pt x="890159" y="431981"/>
                    <a:pt x="873189" y="444925"/>
                    <a:pt x="866801" y="462837"/>
                  </a:cubicBezTo>
                  <a:lnTo>
                    <a:pt x="802251" y="462837"/>
                  </a:lnTo>
                  <a:lnTo>
                    <a:pt x="802251" y="430655"/>
                  </a:lnTo>
                  <a:lnTo>
                    <a:pt x="844138" y="388768"/>
                  </a:lnTo>
                  <a:cubicBezTo>
                    <a:pt x="850170" y="391653"/>
                    <a:pt x="856835" y="393412"/>
                    <a:pt x="863963" y="393412"/>
                  </a:cubicBezTo>
                  <a:cubicBezTo>
                    <a:pt x="889481" y="393412"/>
                    <a:pt x="910247" y="372646"/>
                    <a:pt x="910247" y="347128"/>
                  </a:cubicBezTo>
                  <a:cubicBezTo>
                    <a:pt x="910247" y="321610"/>
                    <a:pt x="889481" y="300844"/>
                    <a:pt x="863963" y="300844"/>
                  </a:cubicBezTo>
                  <a:cubicBezTo>
                    <a:pt x="838445" y="300844"/>
                    <a:pt x="817679" y="321610"/>
                    <a:pt x="817679" y="347128"/>
                  </a:cubicBezTo>
                  <a:cubicBezTo>
                    <a:pt x="817679" y="354256"/>
                    <a:pt x="819438" y="360920"/>
                    <a:pt x="822323" y="366953"/>
                  </a:cubicBezTo>
                  <a:lnTo>
                    <a:pt x="776008" y="413267"/>
                  </a:lnTo>
                  <a:lnTo>
                    <a:pt x="746078" y="405584"/>
                  </a:lnTo>
                  <a:cubicBezTo>
                    <a:pt x="739907" y="382797"/>
                    <a:pt x="730835" y="360920"/>
                    <a:pt x="719002" y="340340"/>
                  </a:cubicBezTo>
                  <a:lnTo>
                    <a:pt x="748547" y="290369"/>
                  </a:lnTo>
                  <a:lnTo>
                    <a:pt x="718262" y="260099"/>
                  </a:lnTo>
                  <a:lnTo>
                    <a:pt x="759778" y="218583"/>
                  </a:lnTo>
                  <a:cubicBezTo>
                    <a:pt x="771982" y="226651"/>
                    <a:pt x="786561" y="231419"/>
                    <a:pt x="802251" y="231419"/>
                  </a:cubicBezTo>
                  <a:cubicBezTo>
                    <a:pt x="844786" y="231419"/>
                    <a:pt x="879391" y="196814"/>
                    <a:pt x="879391" y="154279"/>
                  </a:cubicBezTo>
                  <a:cubicBezTo>
                    <a:pt x="879391" y="111744"/>
                    <a:pt x="844786" y="77140"/>
                    <a:pt x="802251" y="77140"/>
                  </a:cubicBezTo>
                  <a:cubicBezTo>
                    <a:pt x="759716" y="77140"/>
                    <a:pt x="725112" y="111744"/>
                    <a:pt x="725112" y="154279"/>
                  </a:cubicBezTo>
                  <a:cubicBezTo>
                    <a:pt x="725112" y="169969"/>
                    <a:pt x="729879" y="184549"/>
                    <a:pt x="737963" y="196752"/>
                  </a:cubicBezTo>
                  <a:lnTo>
                    <a:pt x="696447" y="238269"/>
                  </a:lnTo>
                  <a:lnTo>
                    <a:pt x="666146" y="207984"/>
                  </a:lnTo>
                  <a:lnTo>
                    <a:pt x="616191" y="237528"/>
                  </a:lnTo>
                  <a:cubicBezTo>
                    <a:pt x="595625" y="225710"/>
                    <a:pt x="573764" y="216639"/>
                    <a:pt x="550946" y="210452"/>
                  </a:cubicBezTo>
                  <a:lnTo>
                    <a:pt x="536505" y="154279"/>
                  </a:lnTo>
                  <a:lnTo>
                    <a:pt x="493693" y="154279"/>
                  </a:lnTo>
                  <a:lnTo>
                    <a:pt x="493693" y="89729"/>
                  </a:lnTo>
                  <a:cubicBezTo>
                    <a:pt x="511605" y="83342"/>
                    <a:pt x="524549" y="66371"/>
                    <a:pt x="524549" y="46284"/>
                  </a:cubicBezTo>
                  <a:cubicBezTo>
                    <a:pt x="524549" y="20766"/>
                    <a:pt x="503783" y="0"/>
                    <a:pt x="478265" y="0"/>
                  </a:cubicBezTo>
                  <a:cubicBezTo>
                    <a:pt x="452747" y="0"/>
                    <a:pt x="431981" y="20766"/>
                    <a:pt x="431981" y="46284"/>
                  </a:cubicBezTo>
                  <a:cubicBezTo>
                    <a:pt x="431981" y="66371"/>
                    <a:pt x="444925" y="83342"/>
                    <a:pt x="462837" y="89729"/>
                  </a:cubicBezTo>
                  <a:lnTo>
                    <a:pt x="462837" y="154279"/>
                  </a:lnTo>
                  <a:lnTo>
                    <a:pt x="420025" y="154279"/>
                  </a:lnTo>
                  <a:lnTo>
                    <a:pt x="411169" y="188776"/>
                  </a:lnTo>
                  <a:lnTo>
                    <a:pt x="350213" y="127836"/>
                  </a:lnTo>
                  <a:cubicBezTo>
                    <a:pt x="353098" y="121788"/>
                    <a:pt x="354842" y="115123"/>
                    <a:pt x="354842" y="107995"/>
                  </a:cubicBezTo>
                  <a:cubicBezTo>
                    <a:pt x="354842" y="82478"/>
                    <a:pt x="334076" y="61712"/>
                    <a:pt x="308558" y="61712"/>
                  </a:cubicBezTo>
                  <a:cubicBezTo>
                    <a:pt x="283040" y="61712"/>
                    <a:pt x="262274" y="82478"/>
                    <a:pt x="262274" y="107995"/>
                  </a:cubicBezTo>
                  <a:cubicBezTo>
                    <a:pt x="262274" y="133513"/>
                    <a:pt x="283040" y="154279"/>
                    <a:pt x="308558" y="154279"/>
                  </a:cubicBezTo>
                  <a:cubicBezTo>
                    <a:pt x="315686" y="154279"/>
                    <a:pt x="322351" y="152536"/>
                    <a:pt x="328383" y="149635"/>
                  </a:cubicBezTo>
                  <a:lnTo>
                    <a:pt x="393041" y="214278"/>
                  </a:lnTo>
                  <a:cubicBezTo>
                    <a:pt x="374744" y="220187"/>
                    <a:pt x="357094" y="227886"/>
                    <a:pt x="340340" y="237513"/>
                  </a:cubicBezTo>
                  <a:lnTo>
                    <a:pt x="290384" y="207968"/>
                  </a:lnTo>
                  <a:lnTo>
                    <a:pt x="260084" y="238253"/>
                  </a:lnTo>
                  <a:lnTo>
                    <a:pt x="141428" y="119597"/>
                  </a:lnTo>
                  <a:cubicBezTo>
                    <a:pt x="149512" y="107425"/>
                    <a:pt x="154279" y="92830"/>
                    <a:pt x="154279" y="77140"/>
                  </a:cubicBezTo>
                  <a:cubicBezTo>
                    <a:pt x="154279" y="34605"/>
                    <a:pt x="119674" y="0"/>
                    <a:pt x="77140" y="0"/>
                  </a:cubicBezTo>
                  <a:cubicBezTo>
                    <a:pt x="34605" y="0"/>
                    <a:pt x="0" y="34605"/>
                    <a:pt x="0" y="77140"/>
                  </a:cubicBezTo>
                  <a:cubicBezTo>
                    <a:pt x="0" y="119674"/>
                    <a:pt x="34605" y="154279"/>
                    <a:pt x="77140" y="154279"/>
                  </a:cubicBezTo>
                  <a:cubicBezTo>
                    <a:pt x="92830" y="154279"/>
                    <a:pt x="107409" y="149512"/>
                    <a:pt x="119613" y="141428"/>
                  </a:cubicBezTo>
                  <a:lnTo>
                    <a:pt x="238269" y="260084"/>
                  </a:lnTo>
                  <a:lnTo>
                    <a:pt x="207968" y="290353"/>
                  </a:lnTo>
                  <a:lnTo>
                    <a:pt x="237513" y="340324"/>
                  </a:lnTo>
                  <a:cubicBezTo>
                    <a:pt x="227886" y="357094"/>
                    <a:pt x="220187" y="374759"/>
                    <a:pt x="214278" y="393026"/>
                  </a:cubicBezTo>
                  <a:lnTo>
                    <a:pt x="165063" y="343811"/>
                  </a:lnTo>
                  <a:cubicBezTo>
                    <a:pt x="167964" y="337779"/>
                    <a:pt x="169707" y="331114"/>
                    <a:pt x="169707" y="323986"/>
                  </a:cubicBezTo>
                  <a:cubicBezTo>
                    <a:pt x="169707" y="298468"/>
                    <a:pt x="148941" y="277702"/>
                    <a:pt x="123423" y="277702"/>
                  </a:cubicBezTo>
                  <a:cubicBezTo>
                    <a:pt x="97905" y="277702"/>
                    <a:pt x="77140" y="298468"/>
                    <a:pt x="77140" y="323986"/>
                  </a:cubicBezTo>
                  <a:cubicBezTo>
                    <a:pt x="77140" y="349504"/>
                    <a:pt x="97905" y="370270"/>
                    <a:pt x="123423" y="370270"/>
                  </a:cubicBezTo>
                  <a:cubicBezTo>
                    <a:pt x="130551" y="370270"/>
                    <a:pt x="137216" y="368511"/>
                    <a:pt x="143248" y="365626"/>
                  </a:cubicBezTo>
                  <a:lnTo>
                    <a:pt x="188776" y="411154"/>
                  </a:lnTo>
                  <a:lnTo>
                    <a:pt x="154279" y="420025"/>
                  </a:lnTo>
                  <a:lnTo>
                    <a:pt x="154279" y="462837"/>
                  </a:lnTo>
                  <a:lnTo>
                    <a:pt x="120585" y="462837"/>
                  </a:lnTo>
                  <a:cubicBezTo>
                    <a:pt x="114197" y="444925"/>
                    <a:pt x="97227" y="431981"/>
                    <a:pt x="77140" y="431981"/>
                  </a:cubicBezTo>
                  <a:cubicBezTo>
                    <a:pt x="51622" y="431981"/>
                    <a:pt x="30856" y="452747"/>
                    <a:pt x="30856" y="478265"/>
                  </a:cubicBezTo>
                  <a:cubicBezTo>
                    <a:pt x="30856" y="503783"/>
                    <a:pt x="51622" y="524549"/>
                    <a:pt x="77140" y="524549"/>
                  </a:cubicBezTo>
                  <a:cubicBezTo>
                    <a:pt x="97227" y="524549"/>
                    <a:pt x="114197" y="511605"/>
                    <a:pt x="120585" y="493693"/>
                  </a:cubicBezTo>
                  <a:lnTo>
                    <a:pt x="154279" y="493693"/>
                  </a:lnTo>
                  <a:lnTo>
                    <a:pt x="154279" y="536505"/>
                  </a:lnTo>
                  <a:lnTo>
                    <a:pt x="210452" y="550946"/>
                  </a:lnTo>
                  <a:cubicBezTo>
                    <a:pt x="216623" y="573733"/>
                    <a:pt x="225695" y="595610"/>
                    <a:pt x="237528" y="616191"/>
                  </a:cubicBezTo>
                  <a:lnTo>
                    <a:pt x="207968" y="666177"/>
                  </a:lnTo>
                  <a:lnTo>
                    <a:pt x="238253" y="696447"/>
                  </a:lnTo>
                  <a:lnTo>
                    <a:pt x="196737" y="737963"/>
                  </a:lnTo>
                  <a:cubicBezTo>
                    <a:pt x="184549" y="729879"/>
                    <a:pt x="169969" y="725112"/>
                    <a:pt x="154279" y="725112"/>
                  </a:cubicBezTo>
                  <a:cubicBezTo>
                    <a:pt x="111744" y="725112"/>
                    <a:pt x="77140" y="759716"/>
                    <a:pt x="77140" y="802251"/>
                  </a:cubicBezTo>
                  <a:cubicBezTo>
                    <a:pt x="77140" y="844786"/>
                    <a:pt x="111744" y="879391"/>
                    <a:pt x="154279" y="879391"/>
                  </a:cubicBezTo>
                  <a:cubicBezTo>
                    <a:pt x="196814" y="879391"/>
                    <a:pt x="231419" y="844786"/>
                    <a:pt x="231419" y="802251"/>
                  </a:cubicBezTo>
                  <a:cubicBezTo>
                    <a:pt x="231419" y="786561"/>
                    <a:pt x="226651" y="771966"/>
                    <a:pt x="218567" y="759778"/>
                  </a:cubicBezTo>
                  <a:lnTo>
                    <a:pt x="260084" y="718262"/>
                  </a:lnTo>
                  <a:lnTo>
                    <a:pt x="290384" y="748547"/>
                  </a:lnTo>
                  <a:lnTo>
                    <a:pt x="340340" y="719002"/>
                  </a:lnTo>
                  <a:cubicBezTo>
                    <a:pt x="360905" y="730820"/>
                    <a:pt x="382766" y="739892"/>
                    <a:pt x="405584" y="746078"/>
                  </a:cubicBezTo>
                  <a:lnTo>
                    <a:pt x="420025" y="802251"/>
                  </a:lnTo>
                  <a:lnTo>
                    <a:pt x="462837" y="802251"/>
                  </a:lnTo>
                  <a:lnTo>
                    <a:pt x="462837" y="835946"/>
                  </a:lnTo>
                  <a:cubicBezTo>
                    <a:pt x="444925" y="842333"/>
                    <a:pt x="431981" y="859304"/>
                    <a:pt x="431981" y="879391"/>
                  </a:cubicBezTo>
                  <a:cubicBezTo>
                    <a:pt x="431981" y="904908"/>
                    <a:pt x="452747" y="925674"/>
                    <a:pt x="478265" y="925674"/>
                  </a:cubicBezTo>
                  <a:cubicBezTo>
                    <a:pt x="503783" y="925674"/>
                    <a:pt x="524549" y="904908"/>
                    <a:pt x="524549" y="879391"/>
                  </a:cubicBezTo>
                  <a:cubicBezTo>
                    <a:pt x="524549" y="859304"/>
                    <a:pt x="511605" y="842333"/>
                    <a:pt x="493693" y="835946"/>
                  </a:cubicBezTo>
                  <a:lnTo>
                    <a:pt x="493693" y="802251"/>
                  </a:lnTo>
                  <a:lnTo>
                    <a:pt x="536505" y="802251"/>
                  </a:lnTo>
                  <a:lnTo>
                    <a:pt x="550946" y="746078"/>
                  </a:lnTo>
                  <a:cubicBezTo>
                    <a:pt x="551872" y="745831"/>
                    <a:pt x="552782" y="745492"/>
                    <a:pt x="553723" y="745230"/>
                  </a:cubicBezTo>
                  <a:lnTo>
                    <a:pt x="637188" y="828710"/>
                  </a:lnTo>
                  <a:cubicBezTo>
                    <a:pt x="634288" y="834742"/>
                    <a:pt x="632544" y="841407"/>
                    <a:pt x="632544" y="848535"/>
                  </a:cubicBezTo>
                  <a:cubicBezTo>
                    <a:pt x="632544" y="874053"/>
                    <a:pt x="653310" y="894819"/>
                    <a:pt x="678828" y="894819"/>
                  </a:cubicBezTo>
                  <a:cubicBezTo>
                    <a:pt x="704346" y="894819"/>
                    <a:pt x="725112" y="874053"/>
                    <a:pt x="725112" y="848535"/>
                  </a:cubicBezTo>
                  <a:cubicBezTo>
                    <a:pt x="725112" y="823017"/>
                    <a:pt x="704346" y="802251"/>
                    <a:pt x="678828" y="802251"/>
                  </a:cubicBezTo>
                  <a:cubicBezTo>
                    <a:pt x="671700" y="802251"/>
                    <a:pt x="665035" y="803994"/>
                    <a:pt x="659003" y="806895"/>
                  </a:cubicBezTo>
                  <a:lnTo>
                    <a:pt x="586044" y="733921"/>
                  </a:lnTo>
                  <a:cubicBezTo>
                    <a:pt x="596366" y="729555"/>
                    <a:pt x="606440" y="724618"/>
                    <a:pt x="616206" y="719002"/>
                  </a:cubicBezTo>
                  <a:lnTo>
                    <a:pt x="666162" y="748547"/>
                  </a:lnTo>
                  <a:lnTo>
                    <a:pt x="696462" y="718262"/>
                  </a:lnTo>
                  <a:lnTo>
                    <a:pt x="815118" y="836918"/>
                  </a:lnTo>
                  <a:cubicBezTo>
                    <a:pt x="807018" y="849106"/>
                    <a:pt x="802251" y="863701"/>
                    <a:pt x="802251" y="879391"/>
                  </a:cubicBezTo>
                  <a:cubicBezTo>
                    <a:pt x="802251" y="921925"/>
                    <a:pt x="836856" y="956530"/>
                    <a:pt x="879391" y="956530"/>
                  </a:cubicBezTo>
                  <a:cubicBezTo>
                    <a:pt x="921925" y="956530"/>
                    <a:pt x="956530" y="921925"/>
                    <a:pt x="956530" y="879391"/>
                  </a:cubicBezTo>
                  <a:cubicBezTo>
                    <a:pt x="956530" y="836856"/>
                    <a:pt x="921925" y="802251"/>
                    <a:pt x="879391" y="802251"/>
                  </a:cubicBezTo>
                  <a:close/>
                  <a:moveTo>
                    <a:pt x="910247" y="462837"/>
                  </a:moveTo>
                  <a:cubicBezTo>
                    <a:pt x="918763" y="462837"/>
                    <a:pt x="925674" y="469764"/>
                    <a:pt x="925674" y="478265"/>
                  </a:cubicBezTo>
                  <a:cubicBezTo>
                    <a:pt x="925674" y="486766"/>
                    <a:pt x="918763" y="493693"/>
                    <a:pt x="910247" y="493693"/>
                  </a:cubicBezTo>
                  <a:cubicBezTo>
                    <a:pt x="901730" y="493693"/>
                    <a:pt x="894819" y="486766"/>
                    <a:pt x="894819" y="478265"/>
                  </a:cubicBezTo>
                  <a:cubicBezTo>
                    <a:pt x="894819" y="469764"/>
                    <a:pt x="901730" y="462837"/>
                    <a:pt x="910247" y="462837"/>
                  </a:cubicBezTo>
                  <a:close/>
                  <a:moveTo>
                    <a:pt x="802251" y="107995"/>
                  </a:moveTo>
                  <a:cubicBezTo>
                    <a:pt x="827769" y="107995"/>
                    <a:pt x="848535" y="128761"/>
                    <a:pt x="848535" y="154279"/>
                  </a:cubicBezTo>
                  <a:cubicBezTo>
                    <a:pt x="848535" y="179797"/>
                    <a:pt x="827769" y="200563"/>
                    <a:pt x="802251" y="200563"/>
                  </a:cubicBezTo>
                  <a:cubicBezTo>
                    <a:pt x="776733" y="200563"/>
                    <a:pt x="755967" y="179797"/>
                    <a:pt x="755967" y="154279"/>
                  </a:cubicBezTo>
                  <a:cubicBezTo>
                    <a:pt x="755967" y="128761"/>
                    <a:pt x="776733" y="107995"/>
                    <a:pt x="802251" y="107995"/>
                  </a:cubicBezTo>
                  <a:close/>
                  <a:moveTo>
                    <a:pt x="478265" y="30856"/>
                  </a:moveTo>
                  <a:cubicBezTo>
                    <a:pt x="486781" y="30856"/>
                    <a:pt x="493693" y="37783"/>
                    <a:pt x="493693" y="46284"/>
                  </a:cubicBezTo>
                  <a:cubicBezTo>
                    <a:pt x="493693" y="54784"/>
                    <a:pt x="486781" y="61712"/>
                    <a:pt x="478265" y="61712"/>
                  </a:cubicBezTo>
                  <a:cubicBezTo>
                    <a:pt x="469749" y="61712"/>
                    <a:pt x="462837" y="54784"/>
                    <a:pt x="462837" y="46284"/>
                  </a:cubicBezTo>
                  <a:cubicBezTo>
                    <a:pt x="462837" y="37783"/>
                    <a:pt x="469749" y="30856"/>
                    <a:pt x="478265" y="30856"/>
                  </a:cubicBezTo>
                  <a:close/>
                  <a:moveTo>
                    <a:pt x="30856" y="77140"/>
                  </a:moveTo>
                  <a:cubicBezTo>
                    <a:pt x="30856" y="51622"/>
                    <a:pt x="51622" y="30856"/>
                    <a:pt x="77140" y="30856"/>
                  </a:cubicBezTo>
                  <a:cubicBezTo>
                    <a:pt x="102657" y="30856"/>
                    <a:pt x="123423" y="51622"/>
                    <a:pt x="123423" y="77140"/>
                  </a:cubicBezTo>
                  <a:cubicBezTo>
                    <a:pt x="123423" y="102657"/>
                    <a:pt x="102657" y="123423"/>
                    <a:pt x="77140" y="123423"/>
                  </a:cubicBezTo>
                  <a:cubicBezTo>
                    <a:pt x="51622" y="123423"/>
                    <a:pt x="30856" y="102657"/>
                    <a:pt x="30856" y="77140"/>
                  </a:cubicBezTo>
                  <a:close/>
                  <a:moveTo>
                    <a:pt x="77140" y="493693"/>
                  </a:moveTo>
                  <a:cubicBezTo>
                    <a:pt x="68623" y="493693"/>
                    <a:pt x="61712" y="486766"/>
                    <a:pt x="61712" y="478265"/>
                  </a:cubicBezTo>
                  <a:cubicBezTo>
                    <a:pt x="61712" y="469764"/>
                    <a:pt x="68623" y="462837"/>
                    <a:pt x="77140" y="462837"/>
                  </a:cubicBezTo>
                  <a:cubicBezTo>
                    <a:pt x="85656" y="462837"/>
                    <a:pt x="92567" y="469764"/>
                    <a:pt x="92567" y="478265"/>
                  </a:cubicBezTo>
                  <a:cubicBezTo>
                    <a:pt x="92567" y="486766"/>
                    <a:pt x="85656" y="493693"/>
                    <a:pt x="77140" y="493693"/>
                  </a:cubicBezTo>
                  <a:close/>
                  <a:moveTo>
                    <a:pt x="154279" y="848535"/>
                  </a:moveTo>
                  <a:cubicBezTo>
                    <a:pt x="128761" y="848535"/>
                    <a:pt x="107995" y="827769"/>
                    <a:pt x="107995" y="802251"/>
                  </a:cubicBezTo>
                  <a:cubicBezTo>
                    <a:pt x="107995" y="776733"/>
                    <a:pt x="128761" y="755967"/>
                    <a:pt x="154279" y="755967"/>
                  </a:cubicBezTo>
                  <a:cubicBezTo>
                    <a:pt x="179797" y="755967"/>
                    <a:pt x="200563" y="776733"/>
                    <a:pt x="200563" y="802251"/>
                  </a:cubicBezTo>
                  <a:cubicBezTo>
                    <a:pt x="200563" y="827769"/>
                    <a:pt x="179797" y="848535"/>
                    <a:pt x="154279" y="848535"/>
                  </a:cubicBezTo>
                  <a:close/>
                  <a:moveTo>
                    <a:pt x="478265" y="894819"/>
                  </a:moveTo>
                  <a:cubicBezTo>
                    <a:pt x="469749" y="894819"/>
                    <a:pt x="462837" y="887891"/>
                    <a:pt x="462837" y="879391"/>
                  </a:cubicBezTo>
                  <a:cubicBezTo>
                    <a:pt x="462837" y="870890"/>
                    <a:pt x="469749" y="863963"/>
                    <a:pt x="478265" y="863963"/>
                  </a:cubicBezTo>
                  <a:cubicBezTo>
                    <a:pt x="486781" y="863963"/>
                    <a:pt x="493693" y="870890"/>
                    <a:pt x="493693" y="879391"/>
                  </a:cubicBezTo>
                  <a:cubicBezTo>
                    <a:pt x="493693" y="887891"/>
                    <a:pt x="486781" y="894819"/>
                    <a:pt x="478265" y="894819"/>
                  </a:cubicBezTo>
                  <a:close/>
                  <a:moveTo>
                    <a:pt x="678828" y="833107"/>
                  </a:moveTo>
                  <a:cubicBezTo>
                    <a:pt x="687344" y="833107"/>
                    <a:pt x="694256" y="840034"/>
                    <a:pt x="694256" y="848535"/>
                  </a:cubicBezTo>
                  <a:cubicBezTo>
                    <a:pt x="694256" y="857036"/>
                    <a:pt x="687344" y="863963"/>
                    <a:pt x="678828" y="863963"/>
                  </a:cubicBezTo>
                  <a:cubicBezTo>
                    <a:pt x="670312" y="863963"/>
                    <a:pt x="663400" y="857036"/>
                    <a:pt x="663400" y="848535"/>
                  </a:cubicBezTo>
                  <a:cubicBezTo>
                    <a:pt x="663400" y="840034"/>
                    <a:pt x="670312" y="833107"/>
                    <a:pt x="678828" y="833107"/>
                  </a:cubicBezTo>
                  <a:close/>
                  <a:moveTo>
                    <a:pt x="863963" y="331700"/>
                  </a:moveTo>
                  <a:cubicBezTo>
                    <a:pt x="872479" y="331700"/>
                    <a:pt x="879391" y="338627"/>
                    <a:pt x="879391" y="347128"/>
                  </a:cubicBezTo>
                  <a:cubicBezTo>
                    <a:pt x="879391" y="355629"/>
                    <a:pt x="872479" y="362556"/>
                    <a:pt x="863963" y="362556"/>
                  </a:cubicBezTo>
                  <a:cubicBezTo>
                    <a:pt x="855447" y="362556"/>
                    <a:pt x="848535" y="355629"/>
                    <a:pt x="848535" y="347128"/>
                  </a:cubicBezTo>
                  <a:cubicBezTo>
                    <a:pt x="848535" y="338627"/>
                    <a:pt x="855447" y="331700"/>
                    <a:pt x="863963" y="331700"/>
                  </a:cubicBezTo>
                  <a:close/>
                  <a:moveTo>
                    <a:pt x="308558" y="123423"/>
                  </a:moveTo>
                  <a:cubicBezTo>
                    <a:pt x="300042" y="123423"/>
                    <a:pt x="293130" y="116496"/>
                    <a:pt x="293130" y="107995"/>
                  </a:cubicBezTo>
                  <a:cubicBezTo>
                    <a:pt x="293130" y="99495"/>
                    <a:pt x="300042" y="92567"/>
                    <a:pt x="308558" y="92567"/>
                  </a:cubicBezTo>
                  <a:cubicBezTo>
                    <a:pt x="317074" y="92567"/>
                    <a:pt x="323986" y="99495"/>
                    <a:pt x="323986" y="107995"/>
                  </a:cubicBezTo>
                  <a:cubicBezTo>
                    <a:pt x="323986" y="116496"/>
                    <a:pt x="317074" y="123423"/>
                    <a:pt x="308558" y="123423"/>
                  </a:cubicBezTo>
                  <a:close/>
                  <a:moveTo>
                    <a:pt x="123423" y="339414"/>
                  </a:moveTo>
                  <a:cubicBezTo>
                    <a:pt x="114907" y="339414"/>
                    <a:pt x="107995" y="332487"/>
                    <a:pt x="107995" y="323986"/>
                  </a:cubicBezTo>
                  <a:cubicBezTo>
                    <a:pt x="107995" y="315485"/>
                    <a:pt x="114907" y="308558"/>
                    <a:pt x="123423" y="308558"/>
                  </a:cubicBezTo>
                  <a:cubicBezTo>
                    <a:pt x="131939" y="308558"/>
                    <a:pt x="138851" y="315485"/>
                    <a:pt x="138851" y="323986"/>
                  </a:cubicBezTo>
                  <a:cubicBezTo>
                    <a:pt x="138851" y="332487"/>
                    <a:pt x="131939" y="339414"/>
                    <a:pt x="123423" y="339414"/>
                  </a:cubicBezTo>
                  <a:close/>
                  <a:moveTo>
                    <a:pt x="661271" y="709807"/>
                  </a:moveTo>
                  <a:lnTo>
                    <a:pt x="615944" y="683024"/>
                  </a:lnTo>
                  <a:lnTo>
                    <a:pt x="607998" y="687946"/>
                  </a:lnTo>
                  <a:cubicBezTo>
                    <a:pt x="585289" y="702047"/>
                    <a:pt x="560650" y="712260"/>
                    <a:pt x="534747" y="718339"/>
                  </a:cubicBezTo>
                  <a:lnTo>
                    <a:pt x="525675" y="720483"/>
                  </a:lnTo>
                  <a:lnTo>
                    <a:pt x="512592" y="771395"/>
                  </a:lnTo>
                  <a:lnTo>
                    <a:pt x="443953" y="771395"/>
                  </a:lnTo>
                  <a:lnTo>
                    <a:pt x="430855" y="720483"/>
                  </a:lnTo>
                  <a:lnTo>
                    <a:pt x="421768" y="718354"/>
                  </a:lnTo>
                  <a:cubicBezTo>
                    <a:pt x="395865" y="712276"/>
                    <a:pt x="371226" y="702047"/>
                    <a:pt x="348516" y="687961"/>
                  </a:cubicBezTo>
                  <a:lnTo>
                    <a:pt x="340571" y="683040"/>
                  </a:lnTo>
                  <a:lnTo>
                    <a:pt x="295244" y="709823"/>
                  </a:lnTo>
                  <a:lnTo>
                    <a:pt x="246708" y="661286"/>
                  </a:lnTo>
                  <a:lnTo>
                    <a:pt x="273475" y="615975"/>
                  </a:lnTo>
                  <a:lnTo>
                    <a:pt x="268554" y="608029"/>
                  </a:lnTo>
                  <a:cubicBezTo>
                    <a:pt x="254452" y="585258"/>
                    <a:pt x="244224" y="560619"/>
                    <a:pt x="238161" y="534762"/>
                  </a:cubicBezTo>
                  <a:lnTo>
                    <a:pt x="236032" y="525660"/>
                  </a:lnTo>
                  <a:lnTo>
                    <a:pt x="185135" y="512592"/>
                  </a:lnTo>
                  <a:lnTo>
                    <a:pt x="185135" y="443953"/>
                  </a:lnTo>
                  <a:lnTo>
                    <a:pt x="236062" y="430871"/>
                  </a:lnTo>
                  <a:lnTo>
                    <a:pt x="238191" y="421768"/>
                  </a:lnTo>
                  <a:cubicBezTo>
                    <a:pt x="244255" y="395911"/>
                    <a:pt x="254483" y="371273"/>
                    <a:pt x="268584" y="348501"/>
                  </a:cubicBezTo>
                  <a:lnTo>
                    <a:pt x="273506" y="340556"/>
                  </a:lnTo>
                  <a:lnTo>
                    <a:pt x="246739" y="295244"/>
                  </a:lnTo>
                  <a:lnTo>
                    <a:pt x="295275" y="246708"/>
                  </a:lnTo>
                  <a:lnTo>
                    <a:pt x="340602" y="273490"/>
                  </a:lnTo>
                  <a:lnTo>
                    <a:pt x="348547" y="268569"/>
                  </a:lnTo>
                  <a:cubicBezTo>
                    <a:pt x="371257" y="254468"/>
                    <a:pt x="395896" y="244255"/>
                    <a:pt x="421799" y="238176"/>
                  </a:cubicBezTo>
                  <a:lnTo>
                    <a:pt x="430886" y="236047"/>
                  </a:lnTo>
                  <a:lnTo>
                    <a:pt x="443984" y="185135"/>
                  </a:lnTo>
                  <a:lnTo>
                    <a:pt x="512623" y="185135"/>
                  </a:lnTo>
                  <a:lnTo>
                    <a:pt x="525721" y="236047"/>
                  </a:lnTo>
                  <a:lnTo>
                    <a:pt x="534808" y="238176"/>
                  </a:lnTo>
                  <a:cubicBezTo>
                    <a:pt x="560712" y="244255"/>
                    <a:pt x="585350" y="254483"/>
                    <a:pt x="608060" y="268569"/>
                  </a:cubicBezTo>
                  <a:lnTo>
                    <a:pt x="616005" y="273490"/>
                  </a:lnTo>
                  <a:lnTo>
                    <a:pt x="661333" y="246708"/>
                  </a:lnTo>
                  <a:lnTo>
                    <a:pt x="709869" y="295244"/>
                  </a:lnTo>
                  <a:lnTo>
                    <a:pt x="683101" y="340556"/>
                  </a:lnTo>
                  <a:lnTo>
                    <a:pt x="688023" y="348501"/>
                  </a:lnTo>
                  <a:cubicBezTo>
                    <a:pt x="702124" y="371273"/>
                    <a:pt x="712353" y="395911"/>
                    <a:pt x="718416" y="421768"/>
                  </a:cubicBezTo>
                  <a:lnTo>
                    <a:pt x="720545" y="430871"/>
                  </a:lnTo>
                  <a:lnTo>
                    <a:pt x="771395" y="443938"/>
                  </a:lnTo>
                  <a:lnTo>
                    <a:pt x="771395" y="512577"/>
                  </a:lnTo>
                  <a:lnTo>
                    <a:pt x="720468" y="525660"/>
                  </a:lnTo>
                  <a:lnTo>
                    <a:pt x="718339" y="534762"/>
                  </a:lnTo>
                  <a:cubicBezTo>
                    <a:pt x="712276" y="560619"/>
                    <a:pt x="702047" y="585258"/>
                    <a:pt x="687946" y="608029"/>
                  </a:cubicBezTo>
                  <a:lnTo>
                    <a:pt x="683024" y="615975"/>
                  </a:lnTo>
                  <a:lnTo>
                    <a:pt x="709792" y="661286"/>
                  </a:lnTo>
                  <a:close/>
                  <a:moveTo>
                    <a:pt x="879391" y="925674"/>
                  </a:moveTo>
                  <a:cubicBezTo>
                    <a:pt x="853873" y="925674"/>
                    <a:pt x="833107" y="904908"/>
                    <a:pt x="833107" y="879391"/>
                  </a:cubicBezTo>
                  <a:cubicBezTo>
                    <a:pt x="833107" y="853873"/>
                    <a:pt x="853873" y="833107"/>
                    <a:pt x="879391" y="833107"/>
                  </a:cubicBezTo>
                  <a:cubicBezTo>
                    <a:pt x="904908" y="833107"/>
                    <a:pt x="925674" y="853873"/>
                    <a:pt x="925674" y="879391"/>
                  </a:cubicBezTo>
                  <a:cubicBezTo>
                    <a:pt x="925674" y="904908"/>
                    <a:pt x="904908" y="925674"/>
                    <a:pt x="879391" y="925674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033" name="文本框 1032">
            <a:extLst>
              <a:ext uri="{FF2B5EF4-FFF2-40B4-BE49-F238E27FC236}">
                <a16:creationId xmlns:a16="http://schemas.microsoft.com/office/drawing/2014/main" xmlns="" id="{5C8296D6-35B9-43A4-9203-9331A1D30250}"/>
              </a:ext>
            </a:extLst>
          </p:cNvPr>
          <p:cNvSpPr txBox="1"/>
          <p:nvPr/>
        </p:nvSpPr>
        <p:spPr>
          <a:xfrm>
            <a:off x="1693844" y="4010345"/>
            <a:ext cx="166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组织灵动化</a:t>
            </a:r>
          </a:p>
        </p:txBody>
      </p:sp>
      <p:sp>
        <p:nvSpPr>
          <p:cNvPr id="360" name="文本框 359">
            <a:extLst>
              <a:ext uri="{FF2B5EF4-FFF2-40B4-BE49-F238E27FC236}">
                <a16:creationId xmlns:a16="http://schemas.microsoft.com/office/drawing/2014/main" xmlns="" id="{5A63F74B-8CBC-48EF-BC71-0ED9E7288B2A}"/>
              </a:ext>
            </a:extLst>
          </p:cNvPr>
          <p:cNvSpPr txBox="1"/>
          <p:nvPr/>
        </p:nvSpPr>
        <p:spPr>
          <a:xfrm>
            <a:off x="1693844" y="4410455"/>
            <a:ext cx="1669080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请输入正文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请输入正文</a:t>
            </a:r>
          </a:p>
        </p:txBody>
      </p:sp>
      <p:grpSp>
        <p:nvGrpSpPr>
          <p:cNvPr id="289" name="组合 288">
            <a:extLst>
              <a:ext uri="{FF2B5EF4-FFF2-40B4-BE49-F238E27FC236}">
                <a16:creationId xmlns:a16="http://schemas.microsoft.com/office/drawing/2014/main" xmlns="" id="{7770BEBF-44AC-4626-A2CF-A7AF508711FE}"/>
              </a:ext>
            </a:extLst>
          </p:cNvPr>
          <p:cNvGrpSpPr/>
          <p:nvPr/>
        </p:nvGrpSpPr>
        <p:grpSpPr>
          <a:xfrm>
            <a:off x="4250127" y="3050939"/>
            <a:ext cx="1313336" cy="1313336"/>
            <a:chOff x="5427546" y="3354198"/>
            <a:chExt cx="1331932" cy="1331932"/>
          </a:xfrm>
        </p:grpSpPr>
        <p:sp>
          <p:nvSpPr>
            <p:cNvPr id="290" name="空心弧 289">
              <a:extLst>
                <a:ext uri="{FF2B5EF4-FFF2-40B4-BE49-F238E27FC236}">
                  <a16:creationId xmlns:a16="http://schemas.microsoft.com/office/drawing/2014/main" xmlns="" id="{29C17DE6-7D2D-446E-AD52-19737EC26C27}"/>
                </a:ext>
              </a:extLst>
            </p:cNvPr>
            <p:cNvSpPr/>
            <p:nvPr/>
          </p:nvSpPr>
          <p:spPr>
            <a:xfrm>
              <a:off x="5427546" y="3354198"/>
              <a:ext cx="1331932" cy="1331932"/>
            </a:xfrm>
            <a:prstGeom prst="blockArc">
              <a:avLst>
                <a:gd name="adj1" fmla="val 18257164"/>
                <a:gd name="adj2" fmla="val 3319074"/>
                <a:gd name="adj3" fmla="val 5612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91" name="椭圆 290">
              <a:extLst>
                <a:ext uri="{FF2B5EF4-FFF2-40B4-BE49-F238E27FC236}">
                  <a16:creationId xmlns:a16="http://schemas.microsoft.com/office/drawing/2014/main" xmlns="" id="{276C0D74-50C2-44BF-A890-73DD59D9B3BC}"/>
                </a:ext>
              </a:extLst>
            </p:cNvPr>
            <p:cNvSpPr/>
            <p:nvPr/>
          </p:nvSpPr>
          <p:spPr>
            <a:xfrm>
              <a:off x="5579946" y="3506598"/>
              <a:ext cx="1027132" cy="1027132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292" name="组合 291">
              <a:extLst>
                <a:ext uri="{FF2B5EF4-FFF2-40B4-BE49-F238E27FC236}">
                  <a16:creationId xmlns:a16="http://schemas.microsoft.com/office/drawing/2014/main" xmlns="" id="{44041BE0-11CD-48A6-9ED1-C840000C1615}"/>
                </a:ext>
              </a:extLst>
            </p:cNvPr>
            <p:cNvGrpSpPr/>
            <p:nvPr/>
          </p:nvGrpSpPr>
          <p:grpSpPr>
            <a:xfrm>
              <a:off x="5584877" y="3511529"/>
              <a:ext cx="1017270" cy="1017270"/>
              <a:chOff x="7751108" y="1469244"/>
              <a:chExt cx="1027132" cy="1027132"/>
            </a:xfrm>
          </p:grpSpPr>
          <p:grpSp>
            <p:nvGrpSpPr>
              <p:cNvPr id="296" name="组合 295">
                <a:extLst>
                  <a:ext uri="{FF2B5EF4-FFF2-40B4-BE49-F238E27FC236}">
                    <a16:creationId xmlns:a16="http://schemas.microsoft.com/office/drawing/2014/main" xmlns="" id="{1E6D58BA-FEA7-4554-B769-E11029447CFA}"/>
                  </a:ext>
                </a:extLst>
              </p:cNvPr>
              <p:cNvGrpSpPr/>
              <p:nvPr/>
            </p:nvGrpSpPr>
            <p:grpSpPr>
              <a:xfrm>
                <a:off x="8226150" y="1469244"/>
                <a:ext cx="77048" cy="1027132"/>
                <a:chOff x="8226150" y="1469244"/>
                <a:chExt cx="77048" cy="1027132"/>
              </a:xfrm>
            </p:grpSpPr>
            <p:sp>
              <p:nvSpPr>
                <p:cNvPr id="300" name="等腰三角形 299">
                  <a:extLst>
                    <a:ext uri="{FF2B5EF4-FFF2-40B4-BE49-F238E27FC236}">
                      <a16:creationId xmlns:a16="http://schemas.microsoft.com/office/drawing/2014/main" xmlns="" id="{C398E7DC-E348-4EA9-B553-194EC2CF9F11}"/>
                    </a:ext>
                  </a:extLst>
                </p:cNvPr>
                <p:cNvSpPr/>
                <p:nvPr/>
              </p:nvSpPr>
              <p:spPr>
                <a:xfrm rot="10800000">
                  <a:off x="8226150" y="1469244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01" name="等腰三角形 300">
                  <a:extLst>
                    <a:ext uri="{FF2B5EF4-FFF2-40B4-BE49-F238E27FC236}">
                      <a16:creationId xmlns:a16="http://schemas.microsoft.com/office/drawing/2014/main" xmlns="" id="{B3502AB7-B6C7-4E40-974D-22A3EC66094C}"/>
                    </a:ext>
                  </a:extLst>
                </p:cNvPr>
                <p:cNvSpPr/>
                <p:nvPr/>
              </p:nvSpPr>
              <p:spPr>
                <a:xfrm rot="10800000" flipV="1">
                  <a:off x="8226150" y="2429955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grpSp>
            <p:nvGrpSpPr>
              <p:cNvPr id="297" name="组合 296">
                <a:extLst>
                  <a:ext uri="{FF2B5EF4-FFF2-40B4-BE49-F238E27FC236}">
                    <a16:creationId xmlns:a16="http://schemas.microsoft.com/office/drawing/2014/main" xmlns="" id="{DCC3EBE9-9049-41C5-B870-64378E7AFEC5}"/>
                  </a:ext>
                </a:extLst>
              </p:cNvPr>
              <p:cNvGrpSpPr/>
              <p:nvPr/>
            </p:nvGrpSpPr>
            <p:grpSpPr>
              <a:xfrm rot="5400000">
                <a:off x="8226150" y="1469244"/>
                <a:ext cx="77048" cy="1027132"/>
                <a:chOff x="8226150" y="1469244"/>
                <a:chExt cx="77048" cy="1027132"/>
              </a:xfrm>
            </p:grpSpPr>
            <p:sp>
              <p:nvSpPr>
                <p:cNvPr id="298" name="等腰三角形 297">
                  <a:extLst>
                    <a:ext uri="{FF2B5EF4-FFF2-40B4-BE49-F238E27FC236}">
                      <a16:creationId xmlns:a16="http://schemas.microsoft.com/office/drawing/2014/main" xmlns="" id="{208A0851-4BF0-497D-8DB3-AB05666877BE}"/>
                    </a:ext>
                  </a:extLst>
                </p:cNvPr>
                <p:cNvSpPr/>
                <p:nvPr/>
              </p:nvSpPr>
              <p:spPr>
                <a:xfrm rot="10800000">
                  <a:off x="8226150" y="1469244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99" name="等腰三角形 298">
                  <a:extLst>
                    <a:ext uri="{FF2B5EF4-FFF2-40B4-BE49-F238E27FC236}">
                      <a16:creationId xmlns:a16="http://schemas.microsoft.com/office/drawing/2014/main" xmlns="" id="{DB48B847-39F0-4F8B-AC26-65694480F428}"/>
                    </a:ext>
                  </a:extLst>
                </p:cNvPr>
                <p:cNvSpPr/>
                <p:nvPr/>
              </p:nvSpPr>
              <p:spPr>
                <a:xfrm rot="10800000" flipV="1">
                  <a:off x="8226150" y="2429955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</p:grpSp>
        <p:sp>
          <p:nvSpPr>
            <p:cNvPr id="293" name="空心弧 292">
              <a:extLst>
                <a:ext uri="{FF2B5EF4-FFF2-40B4-BE49-F238E27FC236}">
                  <a16:creationId xmlns:a16="http://schemas.microsoft.com/office/drawing/2014/main" xmlns="" id="{55558661-773F-4301-831B-4F971887DD8E}"/>
                </a:ext>
              </a:extLst>
            </p:cNvPr>
            <p:cNvSpPr/>
            <p:nvPr/>
          </p:nvSpPr>
          <p:spPr>
            <a:xfrm flipH="1">
              <a:off x="5427546" y="3354198"/>
              <a:ext cx="1331932" cy="1331932"/>
            </a:xfrm>
            <a:prstGeom prst="blockArc">
              <a:avLst>
                <a:gd name="adj1" fmla="val 18257164"/>
                <a:gd name="adj2" fmla="val 3319074"/>
                <a:gd name="adj3" fmla="val 5612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94" name="弧形 293">
              <a:extLst>
                <a:ext uri="{FF2B5EF4-FFF2-40B4-BE49-F238E27FC236}">
                  <a16:creationId xmlns:a16="http://schemas.microsoft.com/office/drawing/2014/main" xmlns="" id="{5F9F2740-B364-4948-AB6D-DDB99A7BD236}"/>
                </a:ext>
              </a:extLst>
            </p:cNvPr>
            <p:cNvSpPr/>
            <p:nvPr/>
          </p:nvSpPr>
          <p:spPr>
            <a:xfrm>
              <a:off x="5464862" y="3391514"/>
              <a:ext cx="1257300" cy="1257300"/>
            </a:xfrm>
            <a:prstGeom prst="arc">
              <a:avLst>
                <a:gd name="adj1" fmla="val 14255596"/>
                <a:gd name="adj2" fmla="val 18088074"/>
              </a:avLst>
            </a:prstGeom>
            <a:noFill/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95" name="弧形 294">
              <a:extLst>
                <a:ext uri="{FF2B5EF4-FFF2-40B4-BE49-F238E27FC236}">
                  <a16:creationId xmlns:a16="http://schemas.microsoft.com/office/drawing/2014/main" xmlns="" id="{DF44BB12-F436-47E5-8065-F8969EAD6549}"/>
                </a:ext>
              </a:extLst>
            </p:cNvPr>
            <p:cNvSpPr/>
            <p:nvPr/>
          </p:nvSpPr>
          <p:spPr>
            <a:xfrm flipV="1">
              <a:off x="5464862" y="3391514"/>
              <a:ext cx="1257300" cy="1257300"/>
            </a:xfrm>
            <a:prstGeom prst="arc">
              <a:avLst>
                <a:gd name="adj1" fmla="val 14255596"/>
                <a:gd name="adj2" fmla="val 18088074"/>
              </a:avLst>
            </a:prstGeom>
            <a:noFill/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48" name="图形 40">
            <a:extLst>
              <a:ext uri="{FF2B5EF4-FFF2-40B4-BE49-F238E27FC236}">
                <a16:creationId xmlns:a16="http://schemas.microsoft.com/office/drawing/2014/main" xmlns="" id="{8BEE4393-E31E-4489-845E-64290421A411}"/>
              </a:ext>
            </a:extLst>
          </p:cNvPr>
          <p:cNvGrpSpPr/>
          <p:nvPr/>
        </p:nvGrpSpPr>
        <p:grpSpPr>
          <a:xfrm>
            <a:off x="4698070" y="3485932"/>
            <a:ext cx="417451" cy="417451"/>
            <a:chOff x="4915863" y="3608677"/>
            <a:chExt cx="987386" cy="987386"/>
          </a:xfrm>
          <a:solidFill>
            <a:schemeClr val="accent1"/>
          </a:solidFill>
        </p:grpSpPr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xmlns="" id="{D3BE620D-C35D-4418-8F99-FA65D7FA46A7}"/>
                </a:ext>
              </a:extLst>
            </p:cNvPr>
            <p:cNvSpPr/>
            <p:nvPr/>
          </p:nvSpPr>
          <p:spPr>
            <a:xfrm>
              <a:off x="4993002" y="3716672"/>
              <a:ext cx="524548" cy="215990"/>
            </a:xfrm>
            <a:custGeom>
              <a:avLst/>
              <a:gdLst>
                <a:gd name="connsiteX0" fmla="*/ 478265 w 524548"/>
                <a:gd name="connsiteY0" fmla="*/ 0 h 215990"/>
                <a:gd name="connsiteX1" fmla="*/ 46284 w 524548"/>
                <a:gd name="connsiteY1" fmla="*/ 0 h 215990"/>
                <a:gd name="connsiteX2" fmla="*/ 0 w 524548"/>
                <a:gd name="connsiteY2" fmla="*/ 46284 h 215990"/>
                <a:gd name="connsiteX3" fmla="*/ 0 w 524548"/>
                <a:gd name="connsiteY3" fmla="*/ 169707 h 215990"/>
                <a:gd name="connsiteX4" fmla="*/ 46284 w 524548"/>
                <a:gd name="connsiteY4" fmla="*/ 215991 h 215990"/>
                <a:gd name="connsiteX5" fmla="*/ 478265 w 524548"/>
                <a:gd name="connsiteY5" fmla="*/ 215991 h 215990"/>
                <a:gd name="connsiteX6" fmla="*/ 524549 w 524548"/>
                <a:gd name="connsiteY6" fmla="*/ 169707 h 215990"/>
                <a:gd name="connsiteX7" fmla="*/ 524549 w 524548"/>
                <a:gd name="connsiteY7" fmla="*/ 46284 h 215990"/>
                <a:gd name="connsiteX8" fmla="*/ 478265 w 524548"/>
                <a:gd name="connsiteY8" fmla="*/ 0 h 215990"/>
                <a:gd name="connsiteX9" fmla="*/ 493693 w 524548"/>
                <a:gd name="connsiteY9" fmla="*/ 169707 h 215990"/>
                <a:gd name="connsiteX10" fmla="*/ 478265 w 524548"/>
                <a:gd name="connsiteY10" fmla="*/ 185135 h 215990"/>
                <a:gd name="connsiteX11" fmla="*/ 46284 w 524548"/>
                <a:gd name="connsiteY11" fmla="*/ 185135 h 215990"/>
                <a:gd name="connsiteX12" fmla="*/ 30856 w 524548"/>
                <a:gd name="connsiteY12" fmla="*/ 169707 h 215990"/>
                <a:gd name="connsiteX13" fmla="*/ 30856 w 524548"/>
                <a:gd name="connsiteY13" fmla="*/ 46284 h 215990"/>
                <a:gd name="connsiteX14" fmla="*/ 46284 w 524548"/>
                <a:gd name="connsiteY14" fmla="*/ 30856 h 215990"/>
                <a:gd name="connsiteX15" fmla="*/ 478265 w 524548"/>
                <a:gd name="connsiteY15" fmla="*/ 30856 h 215990"/>
                <a:gd name="connsiteX16" fmla="*/ 493693 w 524548"/>
                <a:gd name="connsiteY16" fmla="*/ 46284 h 215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548" h="215990">
                  <a:moveTo>
                    <a:pt x="478265" y="0"/>
                  </a:moveTo>
                  <a:lnTo>
                    <a:pt x="46284" y="0"/>
                  </a:lnTo>
                  <a:cubicBezTo>
                    <a:pt x="20766" y="0"/>
                    <a:pt x="0" y="20766"/>
                    <a:pt x="0" y="46284"/>
                  </a:cubicBezTo>
                  <a:lnTo>
                    <a:pt x="0" y="169707"/>
                  </a:lnTo>
                  <a:cubicBezTo>
                    <a:pt x="0" y="195225"/>
                    <a:pt x="20766" y="215991"/>
                    <a:pt x="46284" y="215991"/>
                  </a:cubicBezTo>
                  <a:lnTo>
                    <a:pt x="478265" y="215991"/>
                  </a:lnTo>
                  <a:cubicBezTo>
                    <a:pt x="503783" y="215991"/>
                    <a:pt x="524549" y="195225"/>
                    <a:pt x="524549" y="169707"/>
                  </a:cubicBezTo>
                  <a:lnTo>
                    <a:pt x="524549" y="46284"/>
                  </a:lnTo>
                  <a:cubicBezTo>
                    <a:pt x="524549" y="20766"/>
                    <a:pt x="503783" y="0"/>
                    <a:pt x="478265" y="0"/>
                  </a:cubicBezTo>
                  <a:close/>
                  <a:moveTo>
                    <a:pt x="493693" y="169707"/>
                  </a:moveTo>
                  <a:cubicBezTo>
                    <a:pt x="493693" y="178208"/>
                    <a:pt x="486766" y="185135"/>
                    <a:pt x="478265" y="185135"/>
                  </a:cubicBezTo>
                  <a:lnTo>
                    <a:pt x="46284" y="185135"/>
                  </a:lnTo>
                  <a:cubicBezTo>
                    <a:pt x="37783" y="185135"/>
                    <a:pt x="30856" y="178208"/>
                    <a:pt x="30856" y="169707"/>
                  </a:cubicBezTo>
                  <a:lnTo>
                    <a:pt x="30856" y="46284"/>
                  </a:lnTo>
                  <a:cubicBezTo>
                    <a:pt x="30856" y="37783"/>
                    <a:pt x="37783" y="30856"/>
                    <a:pt x="46284" y="30856"/>
                  </a:cubicBezTo>
                  <a:lnTo>
                    <a:pt x="478265" y="30856"/>
                  </a:lnTo>
                  <a:cubicBezTo>
                    <a:pt x="486766" y="30856"/>
                    <a:pt x="493693" y="37783"/>
                    <a:pt x="493693" y="46284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xmlns="" id="{796B85DE-051F-4449-81C5-0543F73DFE59}"/>
                </a:ext>
              </a:extLst>
            </p:cNvPr>
            <p:cNvSpPr/>
            <p:nvPr/>
          </p:nvSpPr>
          <p:spPr>
            <a:xfrm>
              <a:off x="4993002" y="3963518"/>
              <a:ext cx="524548" cy="524548"/>
            </a:xfrm>
            <a:custGeom>
              <a:avLst/>
              <a:gdLst>
                <a:gd name="connsiteX0" fmla="*/ 478265 w 524548"/>
                <a:gd name="connsiteY0" fmla="*/ 0 h 524548"/>
                <a:gd name="connsiteX1" fmla="*/ 46284 w 524548"/>
                <a:gd name="connsiteY1" fmla="*/ 0 h 524548"/>
                <a:gd name="connsiteX2" fmla="*/ 0 w 524548"/>
                <a:gd name="connsiteY2" fmla="*/ 46284 h 524548"/>
                <a:gd name="connsiteX3" fmla="*/ 0 w 524548"/>
                <a:gd name="connsiteY3" fmla="*/ 478265 h 524548"/>
                <a:gd name="connsiteX4" fmla="*/ 46284 w 524548"/>
                <a:gd name="connsiteY4" fmla="*/ 524549 h 524548"/>
                <a:gd name="connsiteX5" fmla="*/ 478265 w 524548"/>
                <a:gd name="connsiteY5" fmla="*/ 524549 h 524548"/>
                <a:gd name="connsiteX6" fmla="*/ 524549 w 524548"/>
                <a:gd name="connsiteY6" fmla="*/ 478265 h 524548"/>
                <a:gd name="connsiteX7" fmla="*/ 524549 w 524548"/>
                <a:gd name="connsiteY7" fmla="*/ 46284 h 524548"/>
                <a:gd name="connsiteX8" fmla="*/ 478265 w 524548"/>
                <a:gd name="connsiteY8" fmla="*/ 0 h 524548"/>
                <a:gd name="connsiteX9" fmla="*/ 493693 w 524548"/>
                <a:gd name="connsiteY9" fmla="*/ 46284 h 524548"/>
                <a:gd name="connsiteX10" fmla="*/ 493693 w 524548"/>
                <a:gd name="connsiteY10" fmla="*/ 246847 h 524548"/>
                <a:gd name="connsiteX11" fmla="*/ 277702 w 524548"/>
                <a:gd name="connsiteY11" fmla="*/ 246847 h 524548"/>
                <a:gd name="connsiteX12" fmla="*/ 277702 w 524548"/>
                <a:gd name="connsiteY12" fmla="*/ 30856 h 524548"/>
                <a:gd name="connsiteX13" fmla="*/ 478265 w 524548"/>
                <a:gd name="connsiteY13" fmla="*/ 30856 h 524548"/>
                <a:gd name="connsiteX14" fmla="*/ 493693 w 524548"/>
                <a:gd name="connsiteY14" fmla="*/ 46284 h 524548"/>
                <a:gd name="connsiteX15" fmla="*/ 46284 w 524548"/>
                <a:gd name="connsiteY15" fmla="*/ 30856 h 524548"/>
                <a:gd name="connsiteX16" fmla="*/ 246847 w 524548"/>
                <a:gd name="connsiteY16" fmla="*/ 30856 h 524548"/>
                <a:gd name="connsiteX17" fmla="*/ 246847 w 524548"/>
                <a:gd name="connsiteY17" fmla="*/ 246847 h 524548"/>
                <a:gd name="connsiteX18" fmla="*/ 30856 w 524548"/>
                <a:gd name="connsiteY18" fmla="*/ 246847 h 524548"/>
                <a:gd name="connsiteX19" fmla="*/ 30856 w 524548"/>
                <a:gd name="connsiteY19" fmla="*/ 46284 h 524548"/>
                <a:gd name="connsiteX20" fmla="*/ 46284 w 524548"/>
                <a:gd name="connsiteY20" fmla="*/ 30856 h 524548"/>
                <a:gd name="connsiteX21" fmla="*/ 30856 w 524548"/>
                <a:gd name="connsiteY21" fmla="*/ 478265 h 524548"/>
                <a:gd name="connsiteX22" fmla="*/ 30856 w 524548"/>
                <a:gd name="connsiteY22" fmla="*/ 277702 h 524548"/>
                <a:gd name="connsiteX23" fmla="*/ 246847 w 524548"/>
                <a:gd name="connsiteY23" fmla="*/ 277702 h 524548"/>
                <a:gd name="connsiteX24" fmla="*/ 246847 w 524548"/>
                <a:gd name="connsiteY24" fmla="*/ 493693 h 524548"/>
                <a:gd name="connsiteX25" fmla="*/ 46284 w 524548"/>
                <a:gd name="connsiteY25" fmla="*/ 493693 h 524548"/>
                <a:gd name="connsiteX26" fmla="*/ 30856 w 524548"/>
                <a:gd name="connsiteY26" fmla="*/ 478265 h 524548"/>
                <a:gd name="connsiteX27" fmla="*/ 478265 w 524548"/>
                <a:gd name="connsiteY27" fmla="*/ 493693 h 524548"/>
                <a:gd name="connsiteX28" fmla="*/ 277702 w 524548"/>
                <a:gd name="connsiteY28" fmla="*/ 493693 h 524548"/>
                <a:gd name="connsiteX29" fmla="*/ 277702 w 524548"/>
                <a:gd name="connsiteY29" fmla="*/ 277702 h 524548"/>
                <a:gd name="connsiteX30" fmla="*/ 493693 w 524548"/>
                <a:gd name="connsiteY30" fmla="*/ 277702 h 524548"/>
                <a:gd name="connsiteX31" fmla="*/ 493693 w 524548"/>
                <a:gd name="connsiteY31" fmla="*/ 478265 h 524548"/>
                <a:gd name="connsiteX32" fmla="*/ 478265 w 524548"/>
                <a:gd name="connsiteY32" fmla="*/ 493693 h 52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24548" h="524548">
                  <a:moveTo>
                    <a:pt x="478265" y="0"/>
                  </a:moveTo>
                  <a:lnTo>
                    <a:pt x="46284" y="0"/>
                  </a:lnTo>
                  <a:cubicBezTo>
                    <a:pt x="20766" y="0"/>
                    <a:pt x="0" y="20766"/>
                    <a:pt x="0" y="46284"/>
                  </a:cubicBezTo>
                  <a:lnTo>
                    <a:pt x="0" y="478265"/>
                  </a:lnTo>
                  <a:cubicBezTo>
                    <a:pt x="0" y="503783"/>
                    <a:pt x="20766" y="524549"/>
                    <a:pt x="46284" y="524549"/>
                  </a:cubicBezTo>
                  <a:lnTo>
                    <a:pt x="478265" y="524549"/>
                  </a:lnTo>
                  <a:cubicBezTo>
                    <a:pt x="503783" y="524549"/>
                    <a:pt x="524549" y="503783"/>
                    <a:pt x="524549" y="478265"/>
                  </a:cubicBezTo>
                  <a:lnTo>
                    <a:pt x="524549" y="46284"/>
                  </a:lnTo>
                  <a:cubicBezTo>
                    <a:pt x="524549" y="20766"/>
                    <a:pt x="503783" y="0"/>
                    <a:pt x="478265" y="0"/>
                  </a:cubicBezTo>
                  <a:close/>
                  <a:moveTo>
                    <a:pt x="493693" y="46284"/>
                  </a:moveTo>
                  <a:lnTo>
                    <a:pt x="493693" y="246847"/>
                  </a:lnTo>
                  <a:lnTo>
                    <a:pt x="277702" y="246847"/>
                  </a:lnTo>
                  <a:lnTo>
                    <a:pt x="277702" y="30856"/>
                  </a:lnTo>
                  <a:lnTo>
                    <a:pt x="478265" y="30856"/>
                  </a:lnTo>
                  <a:cubicBezTo>
                    <a:pt x="486766" y="30856"/>
                    <a:pt x="493693" y="37783"/>
                    <a:pt x="493693" y="46284"/>
                  </a:cubicBezTo>
                  <a:close/>
                  <a:moveTo>
                    <a:pt x="46284" y="30856"/>
                  </a:moveTo>
                  <a:lnTo>
                    <a:pt x="246847" y="30856"/>
                  </a:lnTo>
                  <a:lnTo>
                    <a:pt x="246847" y="246847"/>
                  </a:lnTo>
                  <a:lnTo>
                    <a:pt x="30856" y="246847"/>
                  </a:lnTo>
                  <a:lnTo>
                    <a:pt x="30856" y="46284"/>
                  </a:lnTo>
                  <a:cubicBezTo>
                    <a:pt x="30856" y="37783"/>
                    <a:pt x="37783" y="30856"/>
                    <a:pt x="46284" y="30856"/>
                  </a:cubicBezTo>
                  <a:close/>
                  <a:moveTo>
                    <a:pt x="30856" y="478265"/>
                  </a:moveTo>
                  <a:lnTo>
                    <a:pt x="30856" y="277702"/>
                  </a:lnTo>
                  <a:lnTo>
                    <a:pt x="246847" y="277702"/>
                  </a:lnTo>
                  <a:lnTo>
                    <a:pt x="246847" y="493693"/>
                  </a:lnTo>
                  <a:lnTo>
                    <a:pt x="46284" y="493693"/>
                  </a:lnTo>
                  <a:cubicBezTo>
                    <a:pt x="37783" y="493693"/>
                    <a:pt x="30856" y="486781"/>
                    <a:pt x="30856" y="478265"/>
                  </a:cubicBezTo>
                  <a:close/>
                  <a:moveTo>
                    <a:pt x="478265" y="493693"/>
                  </a:moveTo>
                  <a:lnTo>
                    <a:pt x="277702" y="493693"/>
                  </a:lnTo>
                  <a:lnTo>
                    <a:pt x="277702" y="277702"/>
                  </a:lnTo>
                  <a:lnTo>
                    <a:pt x="493693" y="277702"/>
                  </a:lnTo>
                  <a:lnTo>
                    <a:pt x="493693" y="478265"/>
                  </a:lnTo>
                  <a:cubicBezTo>
                    <a:pt x="493693" y="486781"/>
                    <a:pt x="486766" y="493693"/>
                    <a:pt x="478265" y="493693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xmlns="" id="{13F21366-AB8E-46DB-A13A-E2649100FC89}"/>
                </a:ext>
              </a:extLst>
            </p:cNvPr>
            <p:cNvSpPr/>
            <p:nvPr/>
          </p:nvSpPr>
          <p:spPr>
            <a:xfrm>
              <a:off x="5054714" y="4025230"/>
              <a:ext cx="154279" cy="154279"/>
            </a:xfrm>
            <a:custGeom>
              <a:avLst/>
              <a:gdLst>
                <a:gd name="connsiteX0" fmla="*/ 61712 w 154279"/>
                <a:gd name="connsiteY0" fmla="*/ 154279 h 154279"/>
                <a:gd name="connsiteX1" fmla="*/ 92567 w 154279"/>
                <a:gd name="connsiteY1" fmla="*/ 154279 h 154279"/>
                <a:gd name="connsiteX2" fmla="*/ 92567 w 154279"/>
                <a:gd name="connsiteY2" fmla="*/ 92567 h 154279"/>
                <a:gd name="connsiteX3" fmla="*/ 154279 w 154279"/>
                <a:gd name="connsiteY3" fmla="*/ 92567 h 154279"/>
                <a:gd name="connsiteX4" fmla="*/ 154279 w 154279"/>
                <a:gd name="connsiteY4" fmla="*/ 61712 h 154279"/>
                <a:gd name="connsiteX5" fmla="*/ 92567 w 154279"/>
                <a:gd name="connsiteY5" fmla="*/ 61712 h 154279"/>
                <a:gd name="connsiteX6" fmla="*/ 92567 w 154279"/>
                <a:gd name="connsiteY6" fmla="*/ 0 h 154279"/>
                <a:gd name="connsiteX7" fmla="*/ 61712 w 154279"/>
                <a:gd name="connsiteY7" fmla="*/ 0 h 154279"/>
                <a:gd name="connsiteX8" fmla="*/ 61712 w 154279"/>
                <a:gd name="connsiteY8" fmla="*/ 61712 h 154279"/>
                <a:gd name="connsiteX9" fmla="*/ 0 w 154279"/>
                <a:gd name="connsiteY9" fmla="*/ 61712 h 154279"/>
                <a:gd name="connsiteX10" fmla="*/ 0 w 154279"/>
                <a:gd name="connsiteY10" fmla="*/ 92567 h 154279"/>
                <a:gd name="connsiteX11" fmla="*/ 61712 w 154279"/>
                <a:gd name="connsiteY11" fmla="*/ 92567 h 15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279" h="154279">
                  <a:moveTo>
                    <a:pt x="61712" y="154279"/>
                  </a:moveTo>
                  <a:lnTo>
                    <a:pt x="92567" y="154279"/>
                  </a:lnTo>
                  <a:lnTo>
                    <a:pt x="92567" y="92567"/>
                  </a:lnTo>
                  <a:lnTo>
                    <a:pt x="154279" y="92567"/>
                  </a:lnTo>
                  <a:lnTo>
                    <a:pt x="154279" y="61712"/>
                  </a:lnTo>
                  <a:lnTo>
                    <a:pt x="92567" y="61712"/>
                  </a:lnTo>
                  <a:lnTo>
                    <a:pt x="92567" y="0"/>
                  </a:lnTo>
                  <a:lnTo>
                    <a:pt x="61712" y="0"/>
                  </a:lnTo>
                  <a:lnTo>
                    <a:pt x="61712" y="61712"/>
                  </a:lnTo>
                  <a:lnTo>
                    <a:pt x="0" y="61712"/>
                  </a:lnTo>
                  <a:lnTo>
                    <a:pt x="0" y="92567"/>
                  </a:lnTo>
                  <a:lnTo>
                    <a:pt x="61712" y="92567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xmlns="" id="{65F42546-10E6-4660-B573-DF3570C98AE7}"/>
                </a:ext>
              </a:extLst>
            </p:cNvPr>
            <p:cNvSpPr/>
            <p:nvPr/>
          </p:nvSpPr>
          <p:spPr>
            <a:xfrm>
              <a:off x="5301560" y="4086942"/>
              <a:ext cx="154279" cy="30855"/>
            </a:xfrm>
            <a:custGeom>
              <a:avLst/>
              <a:gdLst>
                <a:gd name="connsiteX0" fmla="*/ 0 w 154279"/>
                <a:gd name="connsiteY0" fmla="*/ 0 h 30855"/>
                <a:gd name="connsiteX1" fmla="*/ 154279 w 154279"/>
                <a:gd name="connsiteY1" fmla="*/ 0 h 30855"/>
                <a:gd name="connsiteX2" fmla="*/ 154279 w 154279"/>
                <a:gd name="connsiteY2" fmla="*/ 30856 h 30855"/>
                <a:gd name="connsiteX3" fmla="*/ 0 w 154279"/>
                <a:gd name="connsiteY3" fmla="*/ 30856 h 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279" h="30855">
                  <a:moveTo>
                    <a:pt x="0" y="0"/>
                  </a:moveTo>
                  <a:lnTo>
                    <a:pt x="154279" y="0"/>
                  </a:lnTo>
                  <a:lnTo>
                    <a:pt x="154279" y="30856"/>
                  </a:lnTo>
                  <a:lnTo>
                    <a:pt x="0" y="30856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xmlns="" id="{C8BAC193-A42F-4F74-A51A-920C111F9F82}"/>
                </a:ext>
              </a:extLst>
            </p:cNvPr>
            <p:cNvSpPr/>
            <p:nvPr/>
          </p:nvSpPr>
          <p:spPr>
            <a:xfrm>
              <a:off x="5059234" y="4276597"/>
              <a:ext cx="145238" cy="145238"/>
            </a:xfrm>
            <a:custGeom>
              <a:avLst/>
              <a:gdLst>
                <a:gd name="connsiteX0" fmla="*/ 145238 w 145238"/>
                <a:gd name="connsiteY0" fmla="*/ 21815 h 145238"/>
                <a:gd name="connsiteX1" fmla="*/ 123423 w 145238"/>
                <a:gd name="connsiteY1" fmla="*/ 0 h 145238"/>
                <a:gd name="connsiteX2" fmla="*/ 72619 w 145238"/>
                <a:gd name="connsiteY2" fmla="*/ 50804 h 145238"/>
                <a:gd name="connsiteX3" fmla="*/ 21815 w 145238"/>
                <a:gd name="connsiteY3" fmla="*/ 0 h 145238"/>
                <a:gd name="connsiteX4" fmla="*/ 0 w 145238"/>
                <a:gd name="connsiteY4" fmla="*/ 21815 h 145238"/>
                <a:gd name="connsiteX5" fmla="*/ 50804 w 145238"/>
                <a:gd name="connsiteY5" fmla="*/ 72619 h 145238"/>
                <a:gd name="connsiteX6" fmla="*/ 0 w 145238"/>
                <a:gd name="connsiteY6" fmla="*/ 123423 h 145238"/>
                <a:gd name="connsiteX7" fmla="*/ 21815 w 145238"/>
                <a:gd name="connsiteY7" fmla="*/ 145238 h 145238"/>
                <a:gd name="connsiteX8" fmla="*/ 72619 w 145238"/>
                <a:gd name="connsiteY8" fmla="*/ 94434 h 145238"/>
                <a:gd name="connsiteX9" fmla="*/ 123423 w 145238"/>
                <a:gd name="connsiteY9" fmla="*/ 145238 h 145238"/>
                <a:gd name="connsiteX10" fmla="*/ 145238 w 145238"/>
                <a:gd name="connsiteY10" fmla="*/ 123423 h 145238"/>
                <a:gd name="connsiteX11" fmla="*/ 94434 w 145238"/>
                <a:gd name="connsiteY11" fmla="*/ 72619 h 14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238" h="145238">
                  <a:moveTo>
                    <a:pt x="145238" y="21815"/>
                  </a:moveTo>
                  <a:lnTo>
                    <a:pt x="123423" y="0"/>
                  </a:lnTo>
                  <a:lnTo>
                    <a:pt x="72619" y="50804"/>
                  </a:lnTo>
                  <a:lnTo>
                    <a:pt x="21815" y="0"/>
                  </a:lnTo>
                  <a:lnTo>
                    <a:pt x="0" y="21815"/>
                  </a:lnTo>
                  <a:lnTo>
                    <a:pt x="50804" y="72619"/>
                  </a:lnTo>
                  <a:lnTo>
                    <a:pt x="0" y="123423"/>
                  </a:lnTo>
                  <a:lnTo>
                    <a:pt x="21815" y="145238"/>
                  </a:lnTo>
                  <a:lnTo>
                    <a:pt x="72619" y="94434"/>
                  </a:lnTo>
                  <a:lnTo>
                    <a:pt x="123423" y="145238"/>
                  </a:lnTo>
                  <a:lnTo>
                    <a:pt x="145238" y="123423"/>
                  </a:lnTo>
                  <a:lnTo>
                    <a:pt x="94434" y="72619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xmlns="" id="{55FB90F6-00D6-499F-A418-6E5ABE5CF080}"/>
                </a:ext>
              </a:extLst>
            </p:cNvPr>
            <p:cNvSpPr/>
            <p:nvPr/>
          </p:nvSpPr>
          <p:spPr>
            <a:xfrm>
              <a:off x="5301560" y="4333788"/>
              <a:ext cx="154279" cy="30855"/>
            </a:xfrm>
            <a:custGeom>
              <a:avLst/>
              <a:gdLst>
                <a:gd name="connsiteX0" fmla="*/ 0 w 154279"/>
                <a:gd name="connsiteY0" fmla="*/ 0 h 30855"/>
                <a:gd name="connsiteX1" fmla="*/ 154279 w 154279"/>
                <a:gd name="connsiteY1" fmla="*/ 0 h 30855"/>
                <a:gd name="connsiteX2" fmla="*/ 154279 w 154279"/>
                <a:gd name="connsiteY2" fmla="*/ 30856 h 30855"/>
                <a:gd name="connsiteX3" fmla="*/ 0 w 154279"/>
                <a:gd name="connsiteY3" fmla="*/ 30856 h 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279" h="30855">
                  <a:moveTo>
                    <a:pt x="0" y="0"/>
                  </a:moveTo>
                  <a:lnTo>
                    <a:pt x="154279" y="0"/>
                  </a:lnTo>
                  <a:lnTo>
                    <a:pt x="154279" y="30856"/>
                  </a:lnTo>
                  <a:lnTo>
                    <a:pt x="0" y="30856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xmlns="" id="{08248454-35DC-4EEE-A86F-81E631B71597}"/>
                </a:ext>
              </a:extLst>
            </p:cNvPr>
            <p:cNvSpPr/>
            <p:nvPr/>
          </p:nvSpPr>
          <p:spPr>
            <a:xfrm>
              <a:off x="5363272" y="4272076"/>
              <a:ext cx="30855" cy="30855"/>
            </a:xfrm>
            <a:custGeom>
              <a:avLst/>
              <a:gdLst>
                <a:gd name="connsiteX0" fmla="*/ 0 w 30855"/>
                <a:gd name="connsiteY0" fmla="*/ 0 h 30855"/>
                <a:gd name="connsiteX1" fmla="*/ 30856 w 30855"/>
                <a:gd name="connsiteY1" fmla="*/ 0 h 30855"/>
                <a:gd name="connsiteX2" fmla="*/ 30856 w 30855"/>
                <a:gd name="connsiteY2" fmla="*/ 30856 h 30855"/>
                <a:gd name="connsiteX3" fmla="*/ 0 w 30855"/>
                <a:gd name="connsiteY3" fmla="*/ 30856 h 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5" h="30855">
                  <a:moveTo>
                    <a:pt x="0" y="0"/>
                  </a:moveTo>
                  <a:lnTo>
                    <a:pt x="30856" y="0"/>
                  </a:lnTo>
                  <a:lnTo>
                    <a:pt x="30856" y="30856"/>
                  </a:lnTo>
                  <a:lnTo>
                    <a:pt x="0" y="30856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xmlns="" id="{E92FFFCA-0B15-4B91-B903-19ECD54FF371}"/>
                </a:ext>
              </a:extLst>
            </p:cNvPr>
            <p:cNvSpPr/>
            <p:nvPr/>
          </p:nvSpPr>
          <p:spPr>
            <a:xfrm>
              <a:off x="5363272" y="4395500"/>
              <a:ext cx="30855" cy="30855"/>
            </a:xfrm>
            <a:custGeom>
              <a:avLst/>
              <a:gdLst>
                <a:gd name="connsiteX0" fmla="*/ 0 w 30855"/>
                <a:gd name="connsiteY0" fmla="*/ 0 h 30855"/>
                <a:gd name="connsiteX1" fmla="*/ 30856 w 30855"/>
                <a:gd name="connsiteY1" fmla="*/ 0 h 30855"/>
                <a:gd name="connsiteX2" fmla="*/ 30856 w 30855"/>
                <a:gd name="connsiteY2" fmla="*/ 30856 h 30855"/>
                <a:gd name="connsiteX3" fmla="*/ 0 w 30855"/>
                <a:gd name="connsiteY3" fmla="*/ 30856 h 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5" h="30855">
                  <a:moveTo>
                    <a:pt x="0" y="0"/>
                  </a:moveTo>
                  <a:lnTo>
                    <a:pt x="30856" y="0"/>
                  </a:lnTo>
                  <a:lnTo>
                    <a:pt x="30856" y="30856"/>
                  </a:lnTo>
                  <a:lnTo>
                    <a:pt x="0" y="30856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xmlns="" id="{85DA1A53-3317-4D24-949C-A37C8A7B5680}"/>
                </a:ext>
              </a:extLst>
            </p:cNvPr>
            <p:cNvSpPr/>
            <p:nvPr/>
          </p:nvSpPr>
          <p:spPr>
            <a:xfrm>
              <a:off x="4931290" y="3624104"/>
              <a:ext cx="956530" cy="956530"/>
            </a:xfrm>
            <a:custGeom>
              <a:avLst/>
              <a:gdLst>
                <a:gd name="connsiteX0" fmla="*/ 852438 w 956530"/>
                <a:gd name="connsiteY0" fmla="*/ 617517 h 956530"/>
                <a:gd name="connsiteX1" fmla="*/ 872386 w 956530"/>
                <a:gd name="connsiteY1" fmla="*/ 591197 h 956530"/>
                <a:gd name="connsiteX2" fmla="*/ 956530 w 956530"/>
                <a:gd name="connsiteY2" fmla="*/ 385698 h 956530"/>
                <a:gd name="connsiteX3" fmla="*/ 858887 w 956530"/>
                <a:gd name="connsiteY3" fmla="*/ 167269 h 956530"/>
                <a:gd name="connsiteX4" fmla="*/ 646861 w 956530"/>
                <a:gd name="connsiteY4" fmla="*/ 93416 h 956530"/>
                <a:gd name="connsiteX5" fmla="*/ 539977 w 956530"/>
                <a:gd name="connsiteY5" fmla="*/ 0 h 956530"/>
                <a:gd name="connsiteX6" fmla="*/ 107995 w 956530"/>
                <a:gd name="connsiteY6" fmla="*/ 0 h 956530"/>
                <a:gd name="connsiteX7" fmla="*/ 0 w 956530"/>
                <a:gd name="connsiteY7" fmla="*/ 107995 h 956530"/>
                <a:gd name="connsiteX8" fmla="*/ 0 w 956530"/>
                <a:gd name="connsiteY8" fmla="*/ 848535 h 956530"/>
                <a:gd name="connsiteX9" fmla="*/ 107995 w 956530"/>
                <a:gd name="connsiteY9" fmla="*/ 956530 h 956530"/>
                <a:gd name="connsiteX10" fmla="*/ 539977 w 956530"/>
                <a:gd name="connsiteY10" fmla="*/ 956530 h 956530"/>
                <a:gd name="connsiteX11" fmla="*/ 637404 w 956530"/>
                <a:gd name="connsiteY11" fmla="*/ 894819 h 956530"/>
                <a:gd name="connsiteX12" fmla="*/ 694256 w 956530"/>
                <a:gd name="connsiteY12" fmla="*/ 894819 h 956530"/>
                <a:gd name="connsiteX13" fmla="*/ 832197 w 956530"/>
                <a:gd name="connsiteY13" fmla="*/ 771395 h 956530"/>
                <a:gd name="connsiteX14" fmla="*/ 848535 w 956530"/>
                <a:gd name="connsiteY14" fmla="*/ 771395 h 956530"/>
                <a:gd name="connsiteX15" fmla="*/ 894819 w 956530"/>
                <a:gd name="connsiteY15" fmla="*/ 725112 h 956530"/>
                <a:gd name="connsiteX16" fmla="*/ 882785 w 956530"/>
                <a:gd name="connsiteY16" fmla="*/ 694256 h 956530"/>
                <a:gd name="connsiteX17" fmla="*/ 894819 w 956530"/>
                <a:gd name="connsiteY17" fmla="*/ 663400 h 956530"/>
                <a:gd name="connsiteX18" fmla="*/ 852438 w 956530"/>
                <a:gd name="connsiteY18" fmla="*/ 617517 h 956530"/>
                <a:gd name="connsiteX19" fmla="*/ 863963 w 956530"/>
                <a:gd name="connsiteY19" fmla="*/ 663400 h 956530"/>
                <a:gd name="connsiteX20" fmla="*/ 848535 w 956530"/>
                <a:gd name="connsiteY20" fmla="*/ 678828 h 956530"/>
                <a:gd name="connsiteX21" fmla="*/ 647972 w 956530"/>
                <a:gd name="connsiteY21" fmla="*/ 678828 h 956530"/>
                <a:gd name="connsiteX22" fmla="*/ 647972 w 956530"/>
                <a:gd name="connsiteY22" fmla="*/ 647972 h 956530"/>
                <a:gd name="connsiteX23" fmla="*/ 848535 w 956530"/>
                <a:gd name="connsiteY23" fmla="*/ 647972 h 956530"/>
                <a:gd name="connsiteX24" fmla="*/ 863963 w 956530"/>
                <a:gd name="connsiteY24" fmla="*/ 663400 h 956530"/>
                <a:gd name="connsiteX25" fmla="*/ 647972 w 956530"/>
                <a:gd name="connsiteY25" fmla="*/ 310348 h 956530"/>
                <a:gd name="connsiteX26" fmla="*/ 663400 w 956530"/>
                <a:gd name="connsiteY26" fmla="*/ 308558 h 956530"/>
                <a:gd name="connsiteX27" fmla="*/ 740540 w 956530"/>
                <a:gd name="connsiteY27" fmla="*/ 385698 h 956530"/>
                <a:gd name="connsiteX28" fmla="*/ 663400 w 956530"/>
                <a:gd name="connsiteY28" fmla="*/ 462837 h 956530"/>
                <a:gd name="connsiteX29" fmla="*/ 647972 w 956530"/>
                <a:gd name="connsiteY29" fmla="*/ 461048 h 956530"/>
                <a:gd name="connsiteX30" fmla="*/ 663400 w 956530"/>
                <a:gd name="connsiteY30" fmla="*/ 493693 h 956530"/>
                <a:gd name="connsiteX31" fmla="*/ 771395 w 956530"/>
                <a:gd name="connsiteY31" fmla="*/ 385698 h 956530"/>
                <a:gd name="connsiteX32" fmla="*/ 663400 w 956530"/>
                <a:gd name="connsiteY32" fmla="*/ 277702 h 956530"/>
                <a:gd name="connsiteX33" fmla="*/ 647972 w 956530"/>
                <a:gd name="connsiteY33" fmla="*/ 279045 h 956530"/>
                <a:gd name="connsiteX34" fmla="*/ 647972 w 956530"/>
                <a:gd name="connsiteY34" fmla="*/ 215991 h 956530"/>
                <a:gd name="connsiteX35" fmla="*/ 697635 w 956530"/>
                <a:gd name="connsiteY35" fmla="*/ 215991 h 956530"/>
                <a:gd name="connsiteX36" fmla="*/ 707061 w 956530"/>
                <a:gd name="connsiteY36" fmla="*/ 253727 h 956530"/>
                <a:gd name="connsiteX37" fmla="*/ 725914 w 956530"/>
                <a:gd name="connsiteY37" fmla="*/ 261472 h 956530"/>
                <a:gd name="connsiteX38" fmla="*/ 759207 w 956530"/>
                <a:gd name="connsiteY38" fmla="*/ 241478 h 956530"/>
                <a:gd name="connsiteX39" fmla="*/ 807620 w 956530"/>
                <a:gd name="connsiteY39" fmla="*/ 289890 h 956530"/>
                <a:gd name="connsiteX40" fmla="*/ 787625 w 956530"/>
                <a:gd name="connsiteY40" fmla="*/ 323184 h 956530"/>
                <a:gd name="connsiteX41" fmla="*/ 795370 w 956530"/>
                <a:gd name="connsiteY41" fmla="*/ 342037 h 956530"/>
                <a:gd name="connsiteX42" fmla="*/ 833107 w 956530"/>
                <a:gd name="connsiteY42" fmla="*/ 351463 h 956530"/>
                <a:gd name="connsiteX43" fmla="*/ 833107 w 956530"/>
                <a:gd name="connsiteY43" fmla="*/ 419932 h 956530"/>
                <a:gd name="connsiteX44" fmla="*/ 795370 w 956530"/>
                <a:gd name="connsiteY44" fmla="*/ 429359 h 956530"/>
                <a:gd name="connsiteX45" fmla="*/ 787610 w 956530"/>
                <a:gd name="connsiteY45" fmla="*/ 448181 h 956530"/>
                <a:gd name="connsiteX46" fmla="*/ 807605 w 956530"/>
                <a:gd name="connsiteY46" fmla="*/ 481505 h 956530"/>
                <a:gd name="connsiteX47" fmla="*/ 759192 w 956530"/>
                <a:gd name="connsiteY47" fmla="*/ 529918 h 956530"/>
                <a:gd name="connsiteX48" fmla="*/ 725898 w 956530"/>
                <a:gd name="connsiteY48" fmla="*/ 509939 h 956530"/>
                <a:gd name="connsiteX49" fmla="*/ 707076 w 956530"/>
                <a:gd name="connsiteY49" fmla="*/ 517591 h 956530"/>
                <a:gd name="connsiteX50" fmla="*/ 697635 w 956530"/>
                <a:gd name="connsiteY50" fmla="*/ 555405 h 956530"/>
                <a:gd name="connsiteX51" fmla="*/ 647972 w 956530"/>
                <a:gd name="connsiteY51" fmla="*/ 555405 h 956530"/>
                <a:gd name="connsiteX52" fmla="*/ 647972 w 956530"/>
                <a:gd name="connsiteY52" fmla="*/ 492351 h 956530"/>
                <a:gd name="connsiteX53" fmla="*/ 663400 w 956530"/>
                <a:gd name="connsiteY53" fmla="*/ 493693 h 956530"/>
                <a:gd name="connsiteX54" fmla="*/ 838306 w 956530"/>
                <a:gd name="connsiteY54" fmla="*/ 190257 h 956530"/>
                <a:gd name="connsiteX55" fmla="*/ 925674 w 956530"/>
                <a:gd name="connsiteY55" fmla="*/ 385698 h 956530"/>
                <a:gd name="connsiteX56" fmla="*/ 850386 w 956530"/>
                <a:gd name="connsiteY56" fmla="*/ 569552 h 956530"/>
                <a:gd name="connsiteX57" fmla="*/ 817957 w 956530"/>
                <a:gd name="connsiteY57" fmla="*/ 617116 h 956530"/>
                <a:gd name="connsiteX58" fmla="*/ 647972 w 956530"/>
                <a:gd name="connsiteY58" fmla="*/ 617116 h 956530"/>
                <a:gd name="connsiteX59" fmla="*/ 647972 w 956530"/>
                <a:gd name="connsiteY59" fmla="*/ 586260 h 956530"/>
                <a:gd name="connsiteX60" fmla="*/ 721733 w 956530"/>
                <a:gd name="connsiteY60" fmla="*/ 586260 h 956530"/>
                <a:gd name="connsiteX61" fmla="*/ 731036 w 956530"/>
                <a:gd name="connsiteY61" fmla="*/ 548987 h 956530"/>
                <a:gd name="connsiteX62" fmla="*/ 763959 w 956530"/>
                <a:gd name="connsiteY62" fmla="*/ 568765 h 956530"/>
                <a:gd name="connsiteX63" fmla="*/ 846452 w 956530"/>
                <a:gd name="connsiteY63" fmla="*/ 486257 h 956530"/>
                <a:gd name="connsiteX64" fmla="*/ 826689 w 956530"/>
                <a:gd name="connsiteY64" fmla="*/ 453334 h 956530"/>
                <a:gd name="connsiteX65" fmla="*/ 863963 w 956530"/>
                <a:gd name="connsiteY65" fmla="*/ 444031 h 956530"/>
                <a:gd name="connsiteX66" fmla="*/ 863963 w 956530"/>
                <a:gd name="connsiteY66" fmla="*/ 327365 h 956530"/>
                <a:gd name="connsiteX67" fmla="*/ 826689 w 956530"/>
                <a:gd name="connsiteY67" fmla="*/ 318062 h 956530"/>
                <a:gd name="connsiteX68" fmla="*/ 846452 w 956530"/>
                <a:gd name="connsiteY68" fmla="*/ 285139 h 956530"/>
                <a:gd name="connsiteX69" fmla="*/ 763959 w 956530"/>
                <a:gd name="connsiteY69" fmla="*/ 202646 h 956530"/>
                <a:gd name="connsiteX70" fmla="*/ 731036 w 956530"/>
                <a:gd name="connsiteY70" fmla="*/ 222409 h 956530"/>
                <a:gd name="connsiteX71" fmla="*/ 721733 w 956530"/>
                <a:gd name="connsiteY71" fmla="*/ 185135 h 956530"/>
                <a:gd name="connsiteX72" fmla="*/ 647972 w 956530"/>
                <a:gd name="connsiteY72" fmla="*/ 185135 h 956530"/>
                <a:gd name="connsiteX73" fmla="*/ 647972 w 956530"/>
                <a:gd name="connsiteY73" fmla="*/ 124226 h 956530"/>
                <a:gd name="connsiteX74" fmla="*/ 838306 w 956530"/>
                <a:gd name="connsiteY74" fmla="*/ 190257 h 956530"/>
                <a:gd name="connsiteX75" fmla="*/ 617116 w 956530"/>
                <a:gd name="connsiteY75" fmla="*/ 848535 h 956530"/>
                <a:gd name="connsiteX76" fmla="*/ 539977 w 956530"/>
                <a:gd name="connsiteY76" fmla="*/ 925674 h 956530"/>
                <a:gd name="connsiteX77" fmla="*/ 107995 w 956530"/>
                <a:gd name="connsiteY77" fmla="*/ 925674 h 956530"/>
                <a:gd name="connsiteX78" fmla="*/ 30856 w 956530"/>
                <a:gd name="connsiteY78" fmla="*/ 848535 h 956530"/>
                <a:gd name="connsiteX79" fmla="*/ 30856 w 956530"/>
                <a:gd name="connsiteY79" fmla="*/ 107995 h 956530"/>
                <a:gd name="connsiteX80" fmla="*/ 107995 w 956530"/>
                <a:gd name="connsiteY80" fmla="*/ 30856 h 956530"/>
                <a:gd name="connsiteX81" fmla="*/ 539977 w 956530"/>
                <a:gd name="connsiteY81" fmla="*/ 30856 h 956530"/>
                <a:gd name="connsiteX82" fmla="*/ 617116 w 956530"/>
                <a:gd name="connsiteY82" fmla="*/ 107995 h 956530"/>
                <a:gd name="connsiteX83" fmla="*/ 694256 w 956530"/>
                <a:gd name="connsiteY83" fmla="*/ 863963 h 956530"/>
                <a:gd name="connsiteX84" fmla="*/ 646738 w 956530"/>
                <a:gd name="connsiteY84" fmla="*/ 863963 h 956530"/>
                <a:gd name="connsiteX85" fmla="*/ 647972 w 956530"/>
                <a:gd name="connsiteY85" fmla="*/ 848535 h 956530"/>
                <a:gd name="connsiteX86" fmla="*/ 647972 w 956530"/>
                <a:gd name="connsiteY86" fmla="*/ 771395 h 956530"/>
                <a:gd name="connsiteX87" fmla="*/ 801017 w 956530"/>
                <a:gd name="connsiteY87" fmla="*/ 771395 h 956530"/>
                <a:gd name="connsiteX88" fmla="*/ 694256 w 956530"/>
                <a:gd name="connsiteY88" fmla="*/ 863963 h 956530"/>
                <a:gd name="connsiteX89" fmla="*/ 848535 w 956530"/>
                <a:gd name="connsiteY89" fmla="*/ 740540 h 956530"/>
                <a:gd name="connsiteX90" fmla="*/ 647972 w 956530"/>
                <a:gd name="connsiteY90" fmla="*/ 740540 h 956530"/>
                <a:gd name="connsiteX91" fmla="*/ 647972 w 956530"/>
                <a:gd name="connsiteY91" fmla="*/ 709684 h 956530"/>
                <a:gd name="connsiteX92" fmla="*/ 848535 w 956530"/>
                <a:gd name="connsiteY92" fmla="*/ 709684 h 956530"/>
                <a:gd name="connsiteX93" fmla="*/ 863963 w 956530"/>
                <a:gd name="connsiteY93" fmla="*/ 725112 h 956530"/>
                <a:gd name="connsiteX94" fmla="*/ 848535 w 956530"/>
                <a:gd name="connsiteY94" fmla="*/ 740540 h 95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956530" h="956530">
                  <a:moveTo>
                    <a:pt x="852438" y="617517"/>
                  </a:moveTo>
                  <a:cubicBezTo>
                    <a:pt x="858038" y="607952"/>
                    <a:pt x="864611" y="599081"/>
                    <a:pt x="872386" y="591197"/>
                  </a:cubicBezTo>
                  <a:cubicBezTo>
                    <a:pt x="926646" y="536027"/>
                    <a:pt x="956530" y="463053"/>
                    <a:pt x="956530" y="385698"/>
                  </a:cubicBezTo>
                  <a:cubicBezTo>
                    <a:pt x="956530" y="302449"/>
                    <a:pt x="920938" y="222841"/>
                    <a:pt x="858887" y="167269"/>
                  </a:cubicBezTo>
                  <a:cubicBezTo>
                    <a:pt x="800168" y="114676"/>
                    <a:pt x="725436" y="89065"/>
                    <a:pt x="646861" y="93416"/>
                  </a:cubicBezTo>
                  <a:cubicBezTo>
                    <a:pt x="639718" y="40761"/>
                    <a:pt x="594576" y="0"/>
                    <a:pt x="539977" y="0"/>
                  </a:cubicBezTo>
                  <a:lnTo>
                    <a:pt x="107995" y="0"/>
                  </a:lnTo>
                  <a:cubicBezTo>
                    <a:pt x="48444" y="0"/>
                    <a:pt x="0" y="48444"/>
                    <a:pt x="0" y="107995"/>
                  </a:cubicBezTo>
                  <a:lnTo>
                    <a:pt x="0" y="848535"/>
                  </a:lnTo>
                  <a:cubicBezTo>
                    <a:pt x="0" y="908071"/>
                    <a:pt x="48444" y="956530"/>
                    <a:pt x="107995" y="956530"/>
                  </a:cubicBezTo>
                  <a:lnTo>
                    <a:pt x="539977" y="956530"/>
                  </a:lnTo>
                  <a:cubicBezTo>
                    <a:pt x="582943" y="956530"/>
                    <a:pt x="620032" y="931244"/>
                    <a:pt x="637404" y="894819"/>
                  </a:cubicBezTo>
                  <a:lnTo>
                    <a:pt x="694256" y="894819"/>
                  </a:lnTo>
                  <a:cubicBezTo>
                    <a:pt x="765594" y="894819"/>
                    <a:pt x="824498" y="840713"/>
                    <a:pt x="832197" y="771395"/>
                  </a:cubicBezTo>
                  <a:lnTo>
                    <a:pt x="848535" y="771395"/>
                  </a:lnTo>
                  <a:cubicBezTo>
                    <a:pt x="874053" y="771395"/>
                    <a:pt x="894819" y="750629"/>
                    <a:pt x="894819" y="725112"/>
                  </a:cubicBezTo>
                  <a:cubicBezTo>
                    <a:pt x="894819" y="713217"/>
                    <a:pt x="890175" y="702463"/>
                    <a:pt x="882785" y="694256"/>
                  </a:cubicBezTo>
                  <a:cubicBezTo>
                    <a:pt x="890190" y="686048"/>
                    <a:pt x="894819" y="675295"/>
                    <a:pt x="894819" y="663400"/>
                  </a:cubicBezTo>
                  <a:cubicBezTo>
                    <a:pt x="894819" y="639209"/>
                    <a:pt x="876105" y="619538"/>
                    <a:pt x="852438" y="617517"/>
                  </a:cubicBezTo>
                  <a:close/>
                  <a:moveTo>
                    <a:pt x="863963" y="663400"/>
                  </a:moveTo>
                  <a:cubicBezTo>
                    <a:pt x="863963" y="671916"/>
                    <a:pt x="857036" y="678828"/>
                    <a:pt x="848535" y="678828"/>
                  </a:cubicBezTo>
                  <a:lnTo>
                    <a:pt x="647972" y="678828"/>
                  </a:lnTo>
                  <a:lnTo>
                    <a:pt x="647972" y="647972"/>
                  </a:lnTo>
                  <a:lnTo>
                    <a:pt x="848535" y="647972"/>
                  </a:lnTo>
                  <a:cubicBezTo>
                    <a:pt x="857036" y="647972"/>
                    <a:pt x="863963" y="654884"/>
                    <a:pt x="863963" y="663400"/>
                  </a:cubicBezTo>
                  <a:close/>
                  <a:moveTo>
                    <a:pt x="647972" y="310348"/>
                  </a:moveTo>
                  <a:cubicBezTo>
                    <a:pt x="653094" y="309268"/>
                    <a:pt x="658247" y="308558"/>
                    <a:pt x="663400" y="308558"/>
                  </a:cubicBezTo>
                  <a:cubicBezTo>
                    <a:pt x="705935" y="308558"/>
                    <a:pt x="740540" y="343163"/>
                    <a:pt x="740540" y="385698"/>
                  </a:cubicBezTo>
                  <a:cubicBezTo>
                    <a:pt x="740540" y="428232"/>
                    <a:pt x="705935" y="462837"/>
                    <a:pt x="663400" y="462837"/>
                  </a:cubicBezTo>
                  <a:cubicBezTo>
                    <a:pt x="658247" y="462837"/>
                    <a:pt x="653094" y="462128"/>
                    <a:pt x="647972" y="461048"/>
                  </a:cubicBezTo>
                  <a:close/>
                  <a:moveTo>
                    <a:pt x="663400" y="493693"/>
                  </a:moveTo>
                  <a:cubicBezTo>
                    <a:pt x="722952" y="493693"/>
                    <a:pt x="771395" y="445249"/>
                    <a:pt x="771395" y="385698"/>
                  </a:cubicBezTo>
                  <a:cubicBezTo>
                    <a:pt x="771395" y="326146"/>
                    <a:pt x="722952" y="277702"/>
                    <a:pt x="663400" y="277702"/>
                  </a:cubicBezTo>
                  <a:cubicBezTo>
                    <a:pt x="658232" y="277702"/>
                    <a:pt x="653094" y="278289"/>
                    <a:pt x="647972" y="279045"/>
                  </a:cubicBezTo>
                  <a:lnTo>
                    <a:pt x="647972" y="215991"/>
                  </a:lnTo>
                  <a:lnTo>
                    <a:pt x="697635" y="215991"/>
                  </a:lnTo>
                  <a:lnTo>
                    <a:pt x="707061" y="253727"/>
                  </a:lnTo>
                  <a:lnTo>
                    <a:pt x="725914" y="261472"/>
                  </a:lnTo>
                  <a:lnTo>
                    <a:pt x="759207" y="241478"/>
                  </a:lnTo>
                  <a:lnTo>
                    <a:pt x="807620" y="289890"/>
                  </a:lnTo>
                  <a:lnTo>
                    <a:pt x="787625" y="323184"/>
                  </a:lnTo>
                  <a:lnTo>
                    <a:pt x="795370" y="342037"/>
                  </a:lnTo>
                  <a:lnTo>
                    <a:pt x="833107" y="351463"/>
                  </a:lnTo>
                  <a:lnTo>
                    <a:pt x="833107" y="419932"/>
                  </a:lnTo>
                  <a:lnTo>
                    <a:pt x="795370" y="429359"/>
                  </a:lnTo>
                  <a:lnTo>
                    <a:pt x="787610" y="448181"/>
                  </a:lnTo>
                  <a:lnTo>
                    <a:pt x="807605" y="481505"/>
                  </a:lnTo>
                  <a:lnTo>
                    <a:pt x="759192" y="529918"/>
                  </a:lnTo>
                  <a:lnTo>
                    <a:pt x="725898" y="509939"/>
                  </a:lnTo>
                  <a:lnTo>
                    <a:pt x="707076" y="517591"/>
                  </a:lnTo>
                  <a:lnTo>
                    <a:pt x="697635" y="555405"/>
                  </a:lnTo>
                  <a:lnTo>
                    <a:pt x="647972" y="555405"/>
                  </a:lnTo>
                  <a:lnTo>
                    <a:pt x="647972" y="492351"/>
                  </a:lnTo>
                  <a:cubicBezTo>
                    <a:pt x="653094" y="493107"/>
                    <a:pt x="658232" y="493693"/>
                    <a:pt x="663400" y="493693"/>
                  </a:cubicBezTo>
                  <a:close/>
                  <a:moveTo>
                    <a:pt x="838306" y="190257"/>
                  </a:moveTo>
                  <a:cubicBezTo>
                    <a:pt x="893831" y="239981"/>
                    <a:pt x="925674" y="311212"/>
                    <a:pt x="925674" y="385698"/>
                  </a:cubicBezTo>
                  <a:cubicBezTo>
                    <a:pt x="925674" y="454892"/>
                    <a:pt x="898938" y="520198"/>
                    <a:pt x="850386" y="569552"/>
                  </a:cubicBezTo>
                  <a:cubicBezTo>
                    <a:pt x="836841" y="583329"/>
                    <a:pt x="826072" y="599359"/>
                    <a:pt x="817957" y="617116"/>
                  </a:cubicBezTo>
                  <a:lnTo>
                    <a:pt x="647972" y="617116"/>
                  </a:lnTo>
                  <a:lnTo>
                    <a:pt x="647972" y="586260"/>
                  </a:lnTo>
                  <a:lnTo>
                    <a:pt x="721733" y="586260"/>
                  </a:lnTo>
                  <a:lnTo>
                    <a:pt x="731036" y="548987"/>
                  </a:lnTo>
                  <a:lnTo>
                    <a:pt x="763959" y="568765"/>
                  </a:lnTo>
                  <a:lnTo>
                    <a:pt x="846452" y="486257"/>
                  </a:lnTo>
                  <a:lnTo>
                    <a:pt x="826689" y="453334"/>
                  </a:lnTo>
                  <a:lnTo>
                    <a:pt x="863963" y="444031"/>
                  </a:lnTo>
                  <a:lnTo>
                    <a:pt x="863963" y="327365"/>
                  </a:lnTo>
                  <a:lnTo>
                    <a:pt x="826689" y="318062"/>
                  </a:lnTo>
                  <a:lnTo>
                    <a:pt x="846452" y="285139"/>
                  </a:lnTo>
                  <a:lnTo>
                    <a:pt x="763959" y="202646"/>
                  </a:lnTo>
                  <a:lnTo>
                    <a:pt x="731036" y="222409"/>
                  </a:lnTo>
                  <a:lnTo>
                    <a:pt x="721733" y="185135"/>
                  </a:lnTo>
                  <a:lnTo>
                    <a:pt x="647972" y="185135"/>
                  </a:lnTo>
                  <a:lnTo>
                    <a:pt x="647972" y="124226"/>
                  </a:lnTo>
                  <a:cubicBezTo>
                    <a:pt x="718508" y="120168"/>
                    <a:pt x="785651" y="143078"/>
                    <a:pt x="838306" y="190257"/>
                  </a:cubicBezTo>
                  <a:close/>
                  <a:moveTo>
                    <a:pt x="617116" y="848535"/>
                  </a:moveTo>
                  <a:cubicBezTo>
                    <a:pt x="617116" y="891070"/>
                    <a:pt x="582511" y="925674"/>
                    <a:pt x="539977" y="925674"/>
                  </a:cubicBezTo>
                  <a:lnTo>
                    <a:pt x="107995" y="925674"/>
                  </a:lnTo>
                  <a:cubicBezTo>
                    <a:pt x="65461" y="925674"/>
                    <a:pt x="30856" y="891070"/>
                    <a:pt x="30856" y="848535"/>
                  </a:cubicBezTo>
                  <a:lnTo>
                    <a:pt x="30856" y="107995"/>
                  </a:lnTo>
                  <a:cubicBezTo>
                    <a:pt x="30856" y="65461"/>
                    <a:pt x="65461" y="30856"/>
                    <a:pt x="107995" y="30856"/>
                  </a:cubicBezTo>
                  <a:lnTo>
                    <a:pt x="539977" y="30856"/>
                  </a:lnTo>
                  <a:cubicBezTo>
                    <a:pt x="582511" y="30856"/>
                    <a:pt x="617116" y="65461"/>
                    <a:pt x="617116" y="107995"/>
                  </a:cubicBezTo>
                  <a:close/>
                  <a:moveTo>
                    <a:pt x="694256" y="863963"/>
                  </a:moveTo>
                  <a:lnTo>
                    <a:pt x="646738" y="863963"/>
                  </a:lnTo>
                  <a:cubicBezTo>
                    <a:pt x="647463" y="858902"/>
                    <a:pt x="647972" y="853780"/>
                    <a:pt x="647972" y="848535"/>
                  </a:cubicBezTo>
                  <a:lnTo>
                    <a:pt x="647972" y="771395"/>
                  </a:lnTo>
                  <a:lnTo>
                    <a:pt x="801017" y="771395"/>
                  </a:lnTo>
                  <a:cubicBezTo>
                    <a:pt x="793488" y="823634"/>
                    <a:pt x="748547" y="863963"/>
                    <a:pt x="694256" y="863963"/>
                  </a:cubicBezTo>
                  <a:close/>
                  <a:moveTo>
                    <a:pt x="848535" y="740540"/>
                  </a:moveTo>
                  <a:lnTo>
                    <a:pt x="647972" y="740540"/>
                  </a:lnTo>
                  <a:lnTo>
                    <a:pt x="647972" y="709684"/>
                  </a:lnTo>
                  <a:lnTo>
                    <a:pt x="848535" y="709684"/>
                  </a:lnTo>
                  <a:cubicBezTo>
                    <a:pt x="857036" y="709684"/>
                    <a:pt x="863963" y="716595"/>
                    <a:pt x="863963" y="725112"/>
                  </a:cubicBezTo>
                  <a:cubicBezTo>
                    <a:pt x="863963" y="733628"/>
                    <a:pt x="857036" y="740540"/>
                    <a:pt x="848535" y="740540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xmlns="" id="{B676DA4B-BC82-48C3-8B4A-8B0420F394A9}"/>
                </a:ext>
              </a:extLst>
            </p:cNvPr>
            <p:cNvSpPr/>
            <p:nvPr/>
          </p:nvSpPr>
          <p:spPr>
            <a:xfrm>
              <a:off x="5424983" y="3840095"/>
              <a:ext cx="30855" cy="30855"/>
            </a:xfrm>
            <a:custGeom>
              <a:avLst/>
              <a:gdLst>
                <a:gd name="connsiteX0" fmla="*/ 0 w 30855"/>
                <a:gd name="connsiteY0" fmla="*/ 0 h 30855"/>
                <a:gd name="connsiteX1" fmla="*/ 30856 w 30855"/>
                <a:gd name="connsiteY1" fmla="*/ 0 h 30855"/>
                <a:gd name="connsiteX2" fmla="*/ 30856 w 30855"/>
                <a:gd name="connsiteY2" fmla="*/ 30856 h 30855"/>
                <a:gd name="connsiteX3" fmla="*/ 0 w 30855"/>
                <a:gd name="connsiteY3" fmla="*/ 30856 h 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5" h="30855">
                  <a:moveTo>
                    <a:pt x="0" y="0"/>
                  </a:moveTo>
                  <a:lnTo>
                    <a:pt x="30856" y="0"/>
                  </a:lnTo>
                  <a:lnTo>
                    <a:pt x="30856" y="30856"/>
                  </a:lnTo>
                  <a:lnTo>
                    <a:pt x="0" y="30856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xmlns="" id="{4BC7FA20-02FD-49EE-9538-B25AAB179B4C}"/>
                </a:ext>
              </a:extLst>
            </p:cNvPr>
            <p:cNvSpPr/>
            <p:nvPr/>
          </p:nvSpPr>
          <p:spPr>
            <a:xfrm>
              <a:off x="5363272" y="3840095"/>
              <a:ext cx="30855" cy="30855"/>
            </a:xfrm>
            <a:custGeom>
              <a:avLst/>
              <a:gdLst>
                <a:gd name="connsiteX0" fmla="*/ 0 w 30855"/>
                <a:gd name="connsiteY0" fmla="*/ 0 h 30855"/>
                <a:gd name="connsiteX1" fmla="*/ 30856 w 30855"/>
                <a:gd name="connsiteY1" fmla="*/ 0 h 30855"/>
                <a:gd name="connsiteX2" fmla="*/ 30856 w 30855"/>
                <a:gd name="connsiteY2" fmla="*/ 30856 h 30855"/>
                <a:gd name="connsiteX3" fmla="*/ 0 w 30855"/>
                <a:gd name="connsiteY3" fmla="*/ 30856 h 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5" h="30855">
                  <a:moveTo>
                    <a:pt x="0" y="0"/>
                  </a:moveTo>
                  <a:lnTo>
                    <a:pt x="30856" y="0"/>
                  </a:lnTo>
                  <a:lnTo>
                    <a:pt x="30856" y="30856"/>
                  </a:lnTo>
                  <a:lnTo>
                    <a:pt x="0" y="30856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xmlns="" id="{E9504397-29ED-4D83-A9AB-7E96165B575E}"/>
                </a:ext>
              </a:extLst>
            </p:cNvPr>
            <p:cNvSpPr/>
            <p:nvPr/>
          </p:nvSpPr>
          <p:spPr>
            <a:xfrm>
              <a:off x="5301560" y="3840095"/>
              <a:ext cx="30855" cy="30855"/>
            </a:xfrm>
            <a:custGeom>
              <a:avLst/>
              <a:gdLst>
                <a:gd name="connsiteX0" fmla="*/ 0 w 30855"/>
                <a:gd name="connsiteY0" fmla="*/ 0 h 30855"/>
                <a:gd name="connsiteX1" fmla="*/ 30856 w 30855"/>
                <a:gd name="connsiteY1" fmla="*/ 0 h 30855"/>
                <a:gd name="connsiteX2" fmla="*/ 30856 w 30855"/>
                <a:gd name="connsiteY2" fmla="*/ 30856 h 30855"/>
                <a:gd name="connsiteX3" fmla="*/ 0 w 30855"/>
                <a:gd name="connsiteY3" fmla="*/ 30856 h 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5" h="30855">
                  <a:moveTo>
                    <a:pt x="0" y="0"/>
                  </a:moveTo>
                  <a:lnTo>
                    <a:pt x="30856" y="0"/>
                  </a:lnTo>
                  <a:lnTo>
                    <a:pt x="30856" y="30856"/>
                  </a:lnTo>
                  <a:lnTo>
                    <a:pt x="0" y="30856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362" name="文本框 361">
            <a:extLst>
              <a:ext uri="{FF2B5EF4-FFF2-40B4-BE49-F238E27FC236}">
                <a16:creationId xmlns:a16="http://schemas.microsoft.com/office/drawing/2014/main" xmlns="" id="{B5F4F5D2-E206-406E-A571-4A1E6CC934BE}"/>
              </a:ext>
            </a:extLst>
          </p:cNvPr>
          <p:cNvSpPr txBox="1"/>
          <p:nvPr/>
        </p:nvSpPr>
        <p:spPr>
          <a:xfrm>
            <a:off x="4072255" y="4522803"/>
            <a:ext cx="166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数据资产化</a:t>
            </a:r>
          </a:p>
        </p:txBody>
      </p:sp>
      <p:sp>
        <p:nvSpPr>
          <p:cNvPr id="363" name="文本框 362">
            <a:extLst>
              <a:ext uri="{FF2B5EF4-FFF2-40B4-BE49-F238E27FC236}">
                <a16:creationId xmlns:a16="http://schemas.microsoft.com/office/drawing/2014/main" xmlns="" id="{3BCA72AF-E7CA-4C02-AC49-BFA341E0246E}"/>
              </a:ext>
            </a:extLst>
          </p:cNvPr>
          <p:cNvSpPr txBox="1"/>
          <p:nvPr/>
        </p:nvSpPr>
        <p:spPr>
          <a:xfrm>
            <a:off x="4072255" y="4922913"/>
            <a:ext cx="1669080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请输入正文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请输入正文</a:t>
            </a:r>
          </a:p>
        </p:txBody>
      </p:sp>
      <p:grpSp>
        <p:nvGrpSpPr>
          <p:cNvPr id="329" name="组合 328">
            <a:extLst>
              <a:ext uri="{FF2B5EF4-FFF2-40B4-BE49-F238E27FC236}">
                <a16:creationId xmlns:a16="http://schemas.microsoft.com/office/drawing/2014/main" xmlns="" id="{90BFE47B-0159-49B8-844C-4942F07991A5}"/>
              </a:ext>
            </a:extLst>
          </p:cNvPr>
          <p:cNvGrpSpPr/>
          <p:nvPr/>
        </p:nvGrpSpPr>
        <p:grpSpPr>
          <a:xfrm>
            <a:off x="6628538" y="2538481"/>
            <a:ext cx="1313336" cy="1313336"/>
            <a:chOff x="5427546" y="3354198"/>
            <a:chExt cx="1331932" cy="1331932"/>
          </a:xfrm>
        </p:grpSpPr>
        <p:sp>
          <p:nvSpPr>
            <p:cNvPr id="330" name="空心弧 329">
              <a:extLst>
                <a:ext uri="{FF2B5EF4-FFF2-40B4-BE49-F238E27FC236}">
                  <a16:creationId xmlns:a16="http://schemas.microsoft.com/office/drawing/2014/main" xmlns="" id="{E3BBEAB3-17EF-4A86-9FF4-C8071E10F45C}"/>
                </a:ext>
              </a:extLst>
            </p:cNvPr>
            <p:cNvSpPr/>
            <p:nvPr/>
          </p:nvSpPr>
          <p:spPr>
            <a:xfrm>
              <a:off x="5427546" y="3354198"/>
              <a:ext cx="1331932" cy="1331932"/>
            </a:xfrm>
            <a:prstGeom prst="blockArc">
              <a:avLst>
                <a:gd name="adj1" fmla="val 18257164"/>
                <a:gd name="adj2" fmla="val 3319074"/>
                <a:gd name="adj3" fmla="val 5612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1" name="椭圆 330">
              <a:extLst>
                <a:ext uri="{FF2B5EF4-FFF2-40B4-BE49-F238E27FC236}">
                  <a16:creationId xmlns:a16="http://schemas.microsoft.com/office/drawing/2014/main" xmlns="" id="{60EB8B0E-87FC-4B93-B3FB-233C4DD72BA3}"/>
                </a:ext>
              </a:extLst>
            </p:cNvPr>
            <p:cNvSpPr/>
            <p:nvPr/>
          </p:nvSpPr>
          <p:spPr>
            <a:xfrm>
              <a:off x="5579946" y="3506598"/>
              <a:ext cx="1027132" cy="1027132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332" name="组合 331">
              <a:extLst>
                <a:ext uri="{FF2B5EF4-FFF2-40B4-BE49-F238E27FC236}">
                  <a16:creationId xmlns:a16="http://schemas.microsoft.com/office/drawing/2014/main" xmlns="" id="{C5914A23-BF6F-4A2B-BF26-196E3C29AAF1}"/>
                </a:ext>
              </a:extLst>
            </p:cNvPr>
            <p:cNvGrpSpPr/>
            <p:nvPr/>
          </p:nvGrpSpPr>
          <p:grpSpPr>
            <a:xfrm>
              <a:off x="5584877" y="3511529"/>
              <a:ext cx="1017270" cy="1017270"/>
              <a:chOff x="7751108" y="1469244"/>
              <a:chExt cx="1027132" cy="1027132"/>
            </a:xfrm>
          </p:grpSpPr>
          <p:grpSp>
            <p:nvGrpSpPr>
              <p:cNvPr id="336" name="组合 335">
                <a:extLst>
                  <a:ext uri="{FF2B5EF4-FFF2-40B4-BE49-F238E27FC236}">
                    <a16:creationId xmlns:a16="http://schemas.microsoft.com/office/drawing/2014/main" xmlns="" id="{0DD9BF9A-9FE9-4273-B63E-4CD17E956E86}"/>
                  </a:ext>
                </a:extLst>
              </p:cNvPr>
              <p:cNvGrpSpPr/>
              <p:nvPr/>
            </p:nvGrpSpPr>
            <p:grpSpPr>
              <a:xfrm>
                <a:off x="8226150" y="1469244"/>
                <a:ext cx="77048" cy="1027132"/>
                <a:chOff x="8226150" y="1469244"/>
                <a:chExt cx="77048" cy="1027132"/>
              </a:xfrm>
            </p:grpSpPr>
            <p:sp>
              <p:nvSpPr>
                <p:cNvPr id="340" name="等腰三角形 339">
                  <a:extLst>
                    <a:ext uri="{FF2B5EF4-FFF2-40B4-BE49-F238E27FC236}">
                      <a16:creationId xmlns:a16="http://schemas.microsoft.com/office/drawing/2014/main" xmlns="" id="{1496C0E9-4923-4572-A2BB-22C5591D42AA}"/>
                    </a:ext>
                  </a:extLst>
                </p:cNvPr>
                <p:cNvSpPr/>
                <p:nvPr/>
              </p:nvSpPr>
              <p:spPr>
                <a:xfrm rot="10800000">
                  <a:off x="8226150" y="1469244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41" name="等腰三角形 340">
                  <a:extLst>
                    <a:ext uri="{FF2B5EF4-FFF2-40B4-BE49-F238E27FC236}">
                      <a16:creationId xmlns:a16="http://schemas.microsoft.com/office/drawing/2014/main" xmlns="" id="{C1145B52-D5F8-43E7-B0CD-CAC5FE28B3E6}"/>
                    </a:ext>
                  </a:extLst>
                </p:cNvPr>
                <p:cNvSpPr/>
                <p:nvPr/>
              </p:nvSpPr>
              <p:spPr>
                <a:xfrm rot="10800000" flipV="1">
                  <a:off x="8226150" y="2429955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grpSp>
            <p:nvGrpSpPr>
              <p:cNvPr id="337" name="组合 336">
                <a:extLst>
                  <a:ext uri="{FF2B5EF4-FFF2-40B4-BE49-F238E27FC236}">
                    <a16:creationId xmlns:a16="http://schemas.microsoft.com/office/drawing/2014/main" xmlns="" id="{7FD36A5A-9D30-45B4-9096-FD26C2D833FA}"/>
                  </a:ext>
                </a:extLst>
              </p:cNvPr>
              <p:cNvGrpSpPr/>
              <p:nvPr/>
            </p:nvGrpSpPr>
            <p:grpSpPr>
              <a:xfrm rot="5400000">
                <a:off x="8226150" y="1469244"/>
                <a:ext cx="77048" cy="1027132"/>
                <a:chOff x="8226150" y="1469244"/>
                <a:chExt cx="77048" cy="1027132"/>
              </a:xfrm>
            </p:grpSpPr>
            <p:sp>
              <p:nvSpPr>
                <p:cNvPr id="338" name="等腰三角形 337">
                  <a:extLst>
                    <a:ext uri="{FF2B5EF4-FFF2-40B4-BE49-F238E27FC236}">
                      <a16:creationId xmlns:a16="http://schemas.microsoft.com/office/drawing/2014/main" xmlns="" id="{E900E3B2-D235-4F93-B15D-2B0B1C515778}"/>
                    </a:ext>
                  </a:extLst>
                </p:cNvPr>
                <p:cNvSpPr/>
                <p:nvPr/>
              </p:nvSpPr>
              <p:spPr>
                <a:xfrm rot="10800000">
                  <a:off x="8226150" y="1469244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39" name="等腰三角形 338">
                  <a:extLst>
                    <a:ext uri="{FF2B5EF4-FFF2-40B4-BE49-F238E27FC236}">
                      <a16:creationId xmlns:a16="http://schemas.microsoft.com/office/drawing/2014/main" xmlns="" id="{41124D98-848E-4949-A6A2-81E9CE5635A5}"/>
                    </a:ext>
                  </a:extLst>
                </p:cNvPr>
                <p:cNvSpPr/>
                <p:nvPr/>
              </p:nvSpPr>
              <p:spPr>
                <a:xfrm rot="10800000" flipV="1">
                  <a:off x="8226150" y="2429955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</p:grpSp>
        <p:sp>
          <p:nvSpPr>
            <p:cNvPr id="333" name="空心弧 332">
              <a:extLst>
                <a:ext uri="{FF2B5EF4-FFF2-40B4-BE49-F238E27FC236}">
                  <a16:creationId xmlns:a16="http://schemas.microsoft.com/office/drawing/2014/main" xmlns="" id="{97B6112F-7EB0-42E8-A4F7-8877405B320A}"/>
                </a:ext>
              </a:extLst>
            </p:cNvPr>
            <p:cNvSpPr/>
            <p:nvPr/>
          </p:nvSpPr>
          <p:spPr>
            <a:xfrm flipH="1">
              <a:off x="5427546" y="3354198"/>
              <a:ext cx="1331932" cy="1331932"/>
            </a:xfrm>
            <a:prstGeom prst="blockArc">
              <a:avLst>
                <a:gd name="adj1" fmla="val 18257164"/>
                <a:gd name="adj2" fmla="val 3319074"/>
                <a:gd name="adj3" fmla="val 5612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4" name="弧形 333">
              <a:extLst>
                <a:ext uri="{FF2B5EF4-FFF2-40B4-BE49-F238E27FC236}">
                  <a16:creationId xmlns:a16="http://schemas.microsoft.com/office/drawing/2014/main" xmlns="" id="{0BE74AB7-A56E-4363-86C3-1624ACAA4182}"/>
                </a:ext>
              </a:extLst>
            </p:cNvPr>
            <p:cNvSpPr/>
            <p:nvPr/>
          </p:nvSpPr>
          <p:spPr>
            <a:xfrm>
              <a:off x="5464862" y="3391514"/>
              <a:ext cx="1257300" cy="1257300"/>
            </a:xfrm>
            <a:prstGeom prst="arc">
              <a:avLst>
                <a:gd name="adj1" fmla="val 14255596"/>
                <a:gd name="adj2" fmla="val 18088074"/>
              </a:avLst>
            </a:prstGeom>
            <a:noFill/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5" name="弧形 334">
              <a:extLst>
                <a:ext uri="{FF2B5EF4-FFF2-40B4-BE49-F238E27FC236}">
                  <a16:creationId xmlns:a16="http://schemas.microsoft.com/office/drawing/2014/main" xmlns="" id="{1B55B5E7-B20E-42D5-9E55-C73F8B0738A0}"/>
                </a:ext>
              </a:extLst>
            </p:cNvPr>
            <p:cNvSpPr/>
            <p:nvPr/>
          </p:nvSpPr>
          <p:spPr>
            <a:xfrm flipV="1">
              <a:off x="5464862" y="3391514"/>
              <a:ext cx="1257300" cy="1257300"/>
            </a:xfrm>
            <a:prstGeom prst="arc">
              <a:avLst>
                <a:gd name="adj1" fmla="val 14255596"/>
                <a:gd name="adj2" fmla="val 18088074"/>
              </a:avLst>
            </a:prstGeom>
            <a:noFill/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24" name="图形 30">
            <a:extLst>
              <a:ext uri="{FF2B5EF4-FFF2-40B4-BE49-F238E27FC236}">
                <a16:creationId xmlns:a16="http://schemas.microsoft.com/office/drawing/2014/main" xmlns="" id="{15C6E431-240D-48DE-8335-2CCCF8EA2815}"/>
              </a:ext>
            </a:extLst>
          </p:cNvPr>
          <p:cNvGrpSpPr/>
          <p:nvPr/>
        </p:nvGrpSpPr>
        <p:grpSpPr>
          <a:xfrm>
            <a:off x="7042326" y="2952269"/>
            <a:ext cx="485761" cy="485761"/>
            <a:chOff x="9034528" y="2261939"/>
            <a:chExt cx="987386" cy="987386"/>
          </a:xfrm>
          <a:solidFill>
            <a:schemeClr val="accent1"/>
          </a:solidFill>
        </p:grpSpPr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xmlns="" id="{74A1F340-7E50-459C-96A0-629F5529EB61}"/>
                </a:ext>
              </a:extLst>
            </p:cNvPr>
            <p:cNvSpPr/>
            <p:nvPr/>
          </p:nvSpPr>
          <p:spPr>
            <a:xfrm>
              <a:off x="9235090" y="2462501"/>
              <a:ext cx="215990" cy="215990"/>
            </a:xfrm>
            <a:custGeom>
              <a:avLst/>
              <a:gdLst>
                <a:gd name="connsiteX0" fmla="*/ 107995 w 215990"/>
                <a:gd name="connsiteY0" fmla="*/ 215991 h 215990"/>
                <a:gd name="connsiteX1" fmla="*/ 215991 w 215990"/>
                <a:gd name="connsiteY1" fmla="*/ 107995 h 215990"/>
                <a:gd name="connsiteX2" fmla="*/ 107995 w 215990"/>
                <a:gd name="connsiteY2" fmla="*/ 0 h 215990"/>
                <a:gd name="connsiteX3" fmla="*/ 0 w 215990"/>
                <a:gd name="connsiteY3" fmla="*/ 107995 h 215990"/>
                <a:gd name="connsiteX4" fmla="*/ 107995 w 215990"/>
                <a:gd name="connsiteY4" fmla="*/ 215991 h 215990"/>
                <a:gd name="connsiteX5" fmla="*/ 107995 w 215990"/>
                <a:gd name="connsiteY5" fmla="*/ 30856 h 215990"/>
                <a:gd name="connsiteX6" fmla="*/ 185135 w 215990"/>
                <a:gd name="connsiteY6" fmla="*/ 107995 h 215990"/>
                <a:gd name="connsiteX7" fmla="*/ 107995 w 215990"/>
                <a:gd name="connsiteY7" fmla="*/ 185135 h 215990"/>
                <a:gd name="connsiteX8" fmla="*/ 30856 w 215990"/>
                <a:gd name="connsiteY8" fmla="*/ 107995 h 215990"/>
                <a:gd name="connsiteX9" fmla="*/ 107995 w 215990"/>
                <a:gd name="connsiteY9" fmla="*/ 30856 h 215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990" h="215990">
                  <a:moveTo>
                    <a:pt x="107995" y="215991"/>
                  </a:moveTo>
                  <a:cubicBezTo>
                    <a:pt x="167547" y="215991"/>
                    <a:pt x="215991" y="167547"/>
                    <a:pt x="215991" y="107995"/>
                  </a:cubicBezTo>
                  <a:cubicBezTo>
                    <a:pt x="215991" y="48444"/>
                    <a:pt x="167547" y="0"/>
                    <a:pt x="107995" y="0"/>
                  </a:cubicBezTo>
                  <a:cubicBezTo>
                    <a:pt x="48444" y="0"/>
                    <a:pt x="0" y="48444"/>
                    <a:pt x="0" y="107995"/>
                  </a:cubicBezTo>
                  <a:cubicBezTo>
                    <a:pt x="0" y="167547"/>
                    <a:pt x="48444" y="215991"/>
                    <a:pt x="107995" y="215991"/>
                  </a:cubicBezTo>
                  <a:close/>
                  <a:moveTo>
                    <a:pt x="107995" y="30856"/>
                  </a:moveTo>
                  <a:cubicBezTo>
                    <a:pt x="150530" y="30856"/>
                    <a:pt x="185135" y="65461"/>
                    <a:pt x="185135" y="107995"/>
                  </a:cubicBezTo>
                  <a:cubicBezTo>
                    <a:pt x="185135" y="150530"/>
                    <a:pt x="150530" y="185135"/>
                    <a:pt x="107995" y="185135"/>
                  </a:cubicBezTo>
                  <a:cubicBezTo>
                    <a:pt x="65461" y="185135"/>
                    <a:pt x="30856" y="150530"/>
                    <a:pt x="30856" y="107995"/>
                  </a:cubicBezTo>
                  <a:cubicBezTo>
                    <a:pt x="30856" y="65461"/>
                    <a:pt x="65461" y="30856"/>
                    <a:pt x="107995" y="30856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xmlns="" id="{DC2B0A67-CD86-43B5-9ECB-07F2A35BB6E4}"/>
                </a:ext>
              </a:extLst>
            </p:cNvPr>
            <p:cNvSpPr/>
            <p:nvPr/>
          </p:nvSpPr>
          <p:spPr>
            <a:xfrm>
              <a:off x="9142523" y="2369934"/>
              <a:ext cx="401125" cy="401125"/>
            </a:xfrm>
            <a:custGeom>
              <a:avLst/>
              <a:gdLst>
                <a:gd name="connsiteX0" fmla="*/ 17495 w 401125"/>
                <a:gd name="connsiteY0" fmla="*/ 301137 h 401125"/>
                <a:gd name="connsiteX1" fmla="*/ 99988 w 401125"/>
                <a:gd name="connsiteY1" fmla="*/ 383630 h 401125"/>
                <a:gd name="connsiteX2" fmla="*/ 132911 w 401125"/>
                <a:gd name="connsiteY2" fmla="*/ 363867 h 401125"/>
                <a:gd name="connsiteX3" fmla="*/ 142230 w 401125"/>
                <a:gd name="connsiteY3" fmla="*/ 401126 h 401125"/>
                <a:gd name="connsiteX4" fmla="*/ 258896 w 401125"/>
                <a:gd name="connsiteY4" fmla="*/ 401126 h 401125"/>
                <a:gd name="connsiteX5" fmla="*/ 268199 w 401125"/>
                <a:gd name="connsiteY5" fmla="*/ 363852 h 401125"/>
                <a:gd name="connsiteX6" fmla="*/ 301122 w 401125"/>
                <a:gd name="connsiteY6" fmla="*/ 383615 h 401125"/>
                <a:gd name="connsiteX7" fmla="*/ 383615 w 401125"/>
                <a:gd name="connsiteY7" fmla="*/ 301122 h 401125"/>
                <a:gd name="connsiteX8" fmla="*/ 363852 w 401125"/>
                <a:gd name="connsiteY8" fmla="*/ 268199 h 401125"/>
                <a:gd name="connsiteX9" fmla="*/ 401126 w 401125"/>
                <a:gd name="connsiteY9" fmla="*/ 258896 h 401125"/>
                <a:gd name="connsiteX10" fmla="*/ 401126 w 401125"/>
                <a:gd name="connsiteY10" fmla="*/ 142230 h 401125"/>
                <a:gd name="connsiteX11" fmla="*/ 363852 w 401125"/>
                <a:gd name="connsiteY11" fmla="*/ 132927 h 401125"/>
                <a:gd name="connsiteX12" fmla="*/ 383615 w 401125"/>
                <a:gd name="connsiteY12" fmla="*/ 100004 h 401125"/>
                <a:gd name="connsiteX13" fmla="*/ 301122 w 401125"/>
                <a:gd name="connsiteY13" fmla="*/ 17511 h 401125"/>
                <a:gd name="connsiteX14" fmla="*/ 268199 w 401125"/>
                <a:gd name="connsiteY14" fmla="*/ 37274 h 401125"/>
                <a:gd name="connsiteX15" fmla="*/ 258896 w 401125"/>
                <a:gd name="connsiteY15" fmla="*/ 0 h 401125"/>
                <a:gd name="connsiteX16" fmla="*/ 142230 w 401125"/>
                <a:gd name="connsiteY16" fmla="*/ 0 h 401125"/>
                <a:gd name="connsiteX17" fmla="*/ 132927 w 401125"/>
                <a:gd name="connsiteY17" fmla="*/ 37274 h 401125"/>
                <a:gd name="connsiteX18" fmla="*/ 100004 w 401125"/>
                <a:gd name="connsiteY18" fmla="*/ 17511 h 401125"/>
                <a:gd name="connsiteX19" fmla="*/ 17511 w 401125"/>
                <a:gd name="connsiteY19" fmla="*/ 100004 h 401125"/>
                <a:gd name="connsiteX20" fmla="*/ 37274 w 401125"/>
                <a:gd name="connsiteY20" fmla="*/ 132927 h 401125"/>
                <a:gd name="connsiteX21" fmla="*/ 0 w 401125"/>
                <a:gd name="connsiteY21" fmla="*/ 142230 h 401125"/>
                <a:gd name="connsiteX22" fmla="*/ 0 w 401125"/>
                <a:gd name="connsiteY22" fmla="*/ 258896 h 401125"/>
                <a:gd name="connsiteX23" fmla="*/ 37274 w 401125"/>
                <a:gd name="connsiteY23" fmla="*/ 268199 h 401125"/>
                <a:gd name="connsiteX24" fmla="*/ 30856 w 401125"/>
                <a:gd name="connsiteY24" fmla="*/ 234797 h 401125"/>
                <a:gd name="connsiteX25" fmla="*/ 30856 w 401125"/>
                <a:gd name="connsiteY25" fmla="*/ 166328 h 401125"/>
                <a:gd name="connsiteX26" fmla="*/ 68592 w 401125"/>
                <a:gd name="connsiteY26" fmla="*/ 156902 h 401125"/>
                <a:gd name="connsiteX27" fmla="*/ 76337 w 401125"/>
                <a:gd name="connsiteY27" fmla="*/ 138049 h 401125"/>
                <a:gd name="connsiteX28" fmla="*/ 56343 w 401125"/>
                <a:gd name="connsiteY28" fmla="*/ 104755 h 401125"/>
                <a:gd name="connsiteX29" fmla="*/ 104755 w 401125"/>
                <a:gd name="connsiteY29" fmla="*/ 56343 h 401125"/>
                <a:gd name="connsiteX30" fmla="*/ 138049 w 401125"/>
                <a:gd name="connsiteY30" fmla="*/ 76337 h 401125"/>
                <a:gd name="connsiteX31" fmla="*/ 156902 w 401125"/>
                <a:gd name="connsiteY31" fmla="*/ 68592 h 401125"/>
                <a:gd name="connsiteX32" fmla="*/ 166328 w 401125"/>
                <a:gd name="connsiteY32" fmla="*/ 30856 h 401125"/>
                <a:gd name="connsiteX33" fmla="*/ 234797 w 401125"/>
                <a:gd name="connsiteY33" fmla="*/ 30856 h 401125"/>
                <a:gd name="connsiteX34" fmla="*/ 244224 w 401125"/>
                <a:gd name="connsiteY34" fmla="*/ 68592 h 401125"/>
                <a:gd name="connsiteX35" fmla="*/ 263077 w 401125"/>
                <a:gd name="connsiteY35" fmla="*/ 76337 h 401125"/>
                <a:gd name="connsiteX36" fmla="*/ 296370 w 401125"/>
                <a:gd name="connsiteY36" fmla="*/ 56343 h 401125"/>
                <a:gd name="connsiteX37" fmla="*/ 344783 w 401125"/>
                <a:gd name="connsiteY37" fmla="*/ 104755 h 401125"/>
                <a:gd name="connsiteX38" fmla="*/ 324788 w 401125"/>
                <a:gd name="connsiteY38" fmla="*/ 138049 h 401125"/>
                <a:gd name="connsiteX39" fmla="*/ 332533 w 401125"/>
                <a:gd name="connsiteY39" fmla="*/ 156902 h 401125"/>
                <a:gd name="connsiteX40" fmla="*/ 370270 w 401125"/>
                <a:gd name="connsiteY40" fmla="*/ 166328 h 401125"/>
                <a:gd name="connsiteX41" fmla="*/ 370270 w 401125"/>
                <a:gd name="connsiteY41" fmla="*/ 234797 h 401125"/>
                <a:gd name="connsiteX42" fmla="*/ 340201 w 401125"/>
                <a:gd name="connsiteY42" fmla="*/ 242311 h 401125"/>
                <a:gd name="connsiteX43" fmla="*/ 331962 w 401125"/>
                <a:gd name="connsiteY43" fmla="*/ 245489 h 401125"/>
                <a:gd name="connsiteX44" fmla="*/ 324773 w 401125"/>
                <a:gd name="connsiteY44" fmla="*/ 263046 h 401125"/>
                <a:gd name="connsiteX45" fmla="*/ 344767 w 401125"/>
                <a:gd name="connsiteY45" fmla="*/ 296370 h 401125"/>
                <a:gd name="connsiteX46" fmla="*/ 296355 w 401125"/>
                <a:gd name="connsiteY46" fmla="*/ 344783 h 401125"/>
                <a:gd name="connsiteX47" fmla="*/ 263061 w 401125"/>
                <a:gd name="connsiteY47" fmla="*/ 324788 h 401125"/>
                <a:gd name="connsiteX48" fmla="*/ 244208 w 401125"/>
                <a:gd name="connsiteY48" fmla="*/ 332533 h 401125"/>
                <a:gd name="connsiteX49" fmla="*/ 234797 w 401125"/>
                <a:gd name="connsiteY49" fmla="*/ 370270 h 401125"/>
                <a:gd name="connsiteX50" fmla="*/ 166328 w 401125"/>
                <a:gd name="connsiteY50" fmla="*/ 370270 h 401125"/>
                <a:gd name="connsiteX51" fmla="*/ 156902 w 401125"/>
                <a:gd name="connsiteY51" fmla="*/ 332533 h 401125"/>
                <a:gd name="connsiteX52" fmla="*/ 138049 w 401125"/>
                <a:gd name="connsiteY52" fmla="*/ 324788 h 401125"/>
                <a:gd name="connsiteX53" fmla="*/ 104755 w 401125"/>
                <a:gd name="connsiteY53" fmla="*/ 344783 h 401125"/>
                <a:gd name="connsiteX54" fmla="*/ 56343 w 401125"/>
                <a:gd name="connsiteY54" fmla="*/ 296370 h 401125"/>
                <a:gd name="connsiteX55" fmla="*/ 76337 w 401125"/>
                <a:gd name="connsiteY55" fmla="*/ 263046 h 401125"/>
                <a:gd name="connsiteX56" fmla="*/ 68623 w 401125"/>
                <a:gd name="connsiteY56" fmla="*/ 244239 h 40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01125" h="401125">
                  <a:moveTo>
                    <a:pt x="17495" y="301137"/>
                  </a:moveTo>
                  <a:lnTo>
                    <a:pt x="99988" y="383630"/>
                  </a:lnTo>
                  <a:lnTo>
                    <a:pt x="132911" y="363867"/>
                  </a:lnTo>
                  <a:lnTo>
                    <a:pt x="142230" y="401126"/>
                  </a:lnTo>
                  <a:lnTo>
                    <a:pt x="258896" y="401126"/>
                  </a:lnTo>
                  <a:lnTo>
                    <a:pt x="268199" y="363852"/>
                  </a:lnTo>
                  <a:lnTo>
                    <a:pt x="301122" y="383615"/>
                  </a:lnTo>
                  <a:lnTo>
                    <a:pt x="383615" y="301122"/>
                  </a:lnTo>
                  <a:lnTo>
                    <a:pt x="363852" y="268199"/>
                  </a:lnTo>
                  <a:lnTo>
                    <a:pt x="401126" y="258896"/>
                  </a:lnTo>
                  <a:lnTo>
                    <a:pt x="401126" y="142230"/>
                  </a:lnTo>
                  <a:lnTo>
                    <a:pt x="363852" y="132927"/>
                  </a:lnTo>
                  <a:lnTo>
                    <a:pt x="383615" y="100004"/>
                  </a:lnTo>
                  <a:lnTo>
                    <a:pt x="301122" y="17511"/>
                  </a:lnTo>
                  <a:lnTo>
                    <a:pt x="268199" y="37274"/>
                  </a:lnTo>
                  <a:lnTo>
                    <a:pt x="258896" y="0"/>
                  </a:lnTo>
                  <a:lnTo>
                    <a:pt x="142230" y="0"/>
                  </a:lnTo>
                  <a:lnTo>
                    <a:pt x="132927" y="37274"/>
                  </a:lnTo>
                  <a:lnTo>
                    <a:pt x="100004" y="17511"/>
                  </a:lnTo>
                  <a:lnTo>
                    <a:pt x="17511" y="100004"/>
                  </a:lnTo>
                  <a:lnTo>
                    <a:pt x="37274" y="132927"/>
                  </a:lnTo>
                  <a:lnTo>
                    <a:pt x="0" y="142230"/>
                  </a:lnTo>
                  <a:lnTo>
                    <a:pt x="0" y="258896"/>
                  </a:lnTo>
                  <a:lnTo>
                    <a:pt x="37274" y="268199"/>
                  </a:lnTo>
                  <a:close/>
                  <a:moveTo>
                    <a:pt x="30856" y="234797"/>
                  </a:moveTo>
                  <a:lnTo>
                    <a:pt x="30856" y="166328"/>
                  </a:lnTo>
                  <a:lnTo>
                    <a:pt x="68592" y="156902"/>
                  </a:lnTo>
                  <a:lnTo>
                    <a:pt x="76337" y="138049"/>
                  </a:lnTo>
                  <a:lnTo>
                    <a:pt x="56343" y="104755"/>
                  </a:lnTo>
                  <a:lnTo>
                    <a:pt x="104755" y="56343"/>
                  </a:lnTo>
                  <a:lnTo>
                    <a:pt x="138049" y="76337"/>
                  </a:lnTo>
                  <a:lnTo>
                    <a:pt x="156902" y="68592"/>
                  </a:lnTo>
                  <a:lnTo>
                    <a:pt x="166328" y="30856"/>
                  </a:lnTo>
                  <a:lnTo>
                    <a:pt x="234797" y="30856"/>
                  </a:lnTo>
                  <a:lnTo>
                    <a:pt x="244224" y="68592"/>
                  </a:lnTo>
                  <a:lnTo>
                    <a:pt x="263077" y="76337"/>
                  </a:lnTo>
                  <a:lnTo>
                    <a:pt x="296370" y="56343"/>
                  </a:lnTo>
                  <a:lnTo>
                    <a:pt x="344783" y="104755"/>
                  </a:lnTo>
                  <a:lnTo>
                    <a:pt x="324788" y="138049"/>
                  </a:lnTo>
                  <a:lnTo>
                    <a:pt x="332533" y="156902"/>
                  </a:lnTo>
                  <a:lnTo>
                    <a:pt x="370270" y="166328"/>
                  </a:lnTo>
                  <a:lnTo>
                    <a:pt x="370270" y="234797"/>
                  </a:lnTo>
                  <a:lnTo>
                    <a:pt x="340201" y="242311"/>
                  </a:lnTo>
                  <a:lnTo>
                    <a:pt x="331962" y="245489"/>
                  </a:lnTo>
                  <a:lnTo>
                    <a:pt x="324773" y="263046"/>
                  </a:lnTo>
                  <a:lnTo>
                    <a:pt x="344767" y="296370"/>
                  </a:lnTo>
                  <a:lnTo>
                    <a:pt x="296355" y="344783"/>
                  </a:lnTo>
                  <a:lnTo>
                    <a:pt x="263061" y="324788"/>
                  </a:lnTo>
                  <a:lnTo>
                    <a:pt x="244208" y="332533"/>
                  </a:lnTo>
                  <a:lnTo>
                    <a:pt x="234797" y="370270"/>
                  </a:lnTo>
                  <a:lnTo>
                    <a:pt x="166328" y="370270"/>
                  </a:lnTo>
                  <a:lnTo>
                    <a:pt x="156902" y="332533"/>
                  </a:lnTo>
                  <a:lnTo>
                    <a:pt x="138049" y="324788"/>
                  </a:lnTo>
                  <a:lnTo>
                    <a:pt x="104755" y="344783"/>
                  </a:lnTo>
                  <a:lnTo>
                    <a:pt x="56343" y="296370"/>
                  </a:lnTo>
                  <a:lnTo>
                    <a:pt x="76337" y="263046"/>
                  </a:lnTo>
                  <a:lnTo>
                    <a:pt x="68623" y="244239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xmlns="" id="{6784C364-3B3F-4F84-89D8-CAFFB46E031A}"/>
                </a:ext>
              </a:extLst>
            </p:cNvPr>
            <p:cNvSpPr/>
            <p:nvPr/>
          </p:nvSpPr>
          <p:spPr>
            <a:xfrm>
              <a:off x="9049972" y="2277331"/>
              <a:ext cx="962654" cy="956566"/>
            </a:xfrm>
            <a:custGeom>
              <a:avLst/>
              <a:gdLst>
                <a:gd name="connsiteX0" fmla="*/ 601410 w 962654"/>
                <a:gd name="connsiteY0" fmla="*/ 240218 h 956566"/>
                <a:gd name="connsiteX1" fmla="*/ 584007 w 962654"/>
                <a:gd name="connsiteY1" fmla="*/ 258484 h 956566"/>
                <a:gd name="connsiteX2" fmla="*/ 488616 w 962654"/>
                <a:gd name="connsiteY2" fmla="*/ 74753 h 956566"/>
                <a:gd name="connsiteX3" fmla="*/ 259790 w 962654"/>
                <a:gd name="connsiteY3" fmla="*/ 1872 h 956566"/>
                <a:gd name="connsiteX4" fmla="*/ 986 w 962654"/>
                <a:gd name="connsiteY4" fmla="*/ 268574 h 956566"/>
                <a:gd name="connsiteX5" fmla="*/ 83109 w 962654"/>
                <a:gd name="connsiteY5" fmla="*/ 497617 h 956566"/>
                <a:gd name="connsiteX6" fmla="*/ 103798 w 962654"/>
                <a:gd name="connsiteY6" fmla="*/ 525001 h 956566"/>
                <a:gd name="connsiteX7" fmla="*/ 61695 w 962654"/>
                <a:gd name="connsiteY7" fmla="*/ 570868 h 956566"/>
                <a:gd name="connsiteX8" fmla="*/ 73729 w 962654"/>
                <a:gd name="connsiteY8" fmla="*/ 601724 h 956566"/>
                <a:gd name="connsiteX9" fmla="*/ 61695 w 962654"/>
                <a:gd name="connsiteY9" fmla="*/ 632580 h 956566"/>
                <a:gd name="connsiteX10" fmla="*/ 107979 w 962654"/>
                <a:gd name="connsiteY10" fmla="*/ 678864 h 956566"/>
                <a:gd name="connsiteX11" fmla="*/ 124317 w 962654"/>
                <a:gd name="connsiteY11" fmla="*/ 678864 h 956566"/>
                <a:gd name="connsiteX12" fmla="*/ 238221 w 962654"/>
                <a:gd name="connsiteY12" fmla="*/ 800065 h 956566"/>
                <a:gd name="connsiteX13" fmla="*/ 394722 w 962654"/>
                <a:gd name="connsiteY13" fmla="*/ 956566 h 956566"/>
                <a:gd name="connsiteX14" fmla="*/ 623703 w 962654"/>
                <a:gd name="connsiteY14" fmla="*/ 956566 h 956566"/>
                <a:gd name="connsiteX15" fmla="*/ 962654 w 962654"/>
                <a:gd name="connsiteY15" fmla="*/ 601477 h 956566"/>
                <a:gd name="connsiteX16" fmla="*/ 601934 w 962654"/>
                <a:gd name="connsiteY16" fmla="*/ 284403 h 956566"/>
                <a:gd name="connsiteX17" fmla="*/ 919518 w 962654"/>
                <a:gd name="connsiteY17" fmla="*/ 601971 h 956566"/>
                <a:gd name="connsiteX18" fmla="*/ 616838 w 962654"/>
                <a:gd name="connsiteY18" fmla="*/ 919061 h 956566"/>
                <a:gd name="connsiteX19" fmla="*/ 509105 w 962654"/>
                <a:gd name="connsiteY19" fmla="*/ 811328 h 956566"/>
                <a:gd name="connsiteX20" fmla="*/ 401109 w 962654"/>
                <a:gd name="connsiteY20" fmla="*/ 919323 h 956566"/>
                <a:gd name="connsiteX21" fmla="*/ 284073 w 962654"/>
                <a:gd name="connsiteY21" fmla="*/ 802287 h 956566"/>
                <a:gd name="connsiteX22" fmla="*/ 323970 w 962654"/>
                <a:gd name="connsiteY22" fmla="*/ 802287 h 956566"/>
                <a:gd name="connsiteX23" fmla="*/ 461911 w 962654"/>
                <a:gd name="connsiteY23" fmla="*/ 678864 h 956566"/>
                <a:gd name="connsiteX24" fmla="*/ 478249 w 962654"/>
                <a:gd name="connsiteY24" fmla="*/ 678864 h 956566"/>
                <a:gd name="connsiteX25" fmla="*/ 524533 w 962654"/>
                <a:gd name="connsiteY25" fmla="*/ 632580 h 956566"/>
                <a:gd name="connsiteX26" fmla="*/ 512499 w 962654"/>
                <a:gd name="connsiteY26" fmla="*/ 601724 h 956566"/>
                <a:gd name="connsiteX27" fmla="*/ 524533 w 962654"/>
                <a:gd name="connsiteY27" fmla="*/ 570868 h 956566"/>
                <a:gd name="connsiteX28" fmla="*/ 482168 w 962654"/>
                <a:gd name="connsiteY28" fmla="*/ 524986 h 956566"/>
                <a:gd name="connsiteX29" fmla="*/ 502100 w 962654"/>
                <a:gd name="connsiteY29" fmla="*/ 498650 h 956566"/>
                <a:gd name="connsiteX30" fmla="*/ 585858 w 962654"/>
                <a:gd name="connsiteY30" fmla="*/ 301281 h 956566"/>
                <a:gd name="connsiteX31" fmla="*/ 579857 w 962654"/>
                <a:gd name="connsiteY31" fmla="*/ 925710 h 956566"/>
                <a:gd name="connsiteX32" fmla="*/ 438352 w 962654"/>
                <a:gd name="connsiteY32" fmla="*/ 925710 h 956566"/>
                <a:gd name="connsiteX33" fmla="*/ 509105 w 962654"/>
                <a:gd name="connsiteY33" fmla="*/ 854958 h 956566"/>
                <a:gd name="connsiteX34" fmla="*/ 31750 w 962654"/>
                <a:gd name="connsiteY34" fmla="*/ 271089 h 956566"/>
                <a:gd name="connsiteX35" fmla="*/ 263184 w 962654"/>
                <a:gd name="connsiteY35" fmla="*/ 32542 h 956566"/>
                <a:gd name="connsiteX36" fmla="*/ 468020 w 962654"/>
                <a:gd name="connsiteY36" fmla="*/ 97725 h 956566"/>
                <a:gd name="connsiteX37" fmla="*/ 555388 w 962654"/>
                <a:gd name="connsiteY37" fmla="*/ 293166 h 956566"/>
                <a:gd name="connsiteX38" fmla="*/ 480100 w 962654"/>
                <a:gd name="connsiteY38" fmla="*/ 477020 h 956566"/>
                <a:gd name="connsiteX39" fmla="*/ 447671 w 962654"/>
                <a:gd name="connsiteY39" fmla="*/ 524585 h 956566"/>
                <a:gd name="connsiteX40" fmla="*/ 138310 w 962654"/>
                <a:gd name="connsiteY40" fmla="*/ 524585 h 956566"/>
                <a:gd name="connsiteX41" fmla="*/ 105217 w 962654"/>
                <a:gd name="connsiteY41" fmla="*/ 476079 h 956566"/>
                <a:gd name="connsiteX42" fmla="*/ 31750 w 962654"/>
                <a:gd name="connsiteY42" fmla="*/ 271089 h 956566"/>
                <a:gd name="connsiteX43" fmla="*/ 107979 w 962654"/>
                <a:gd name="connsiteY43" fmla="*/ 555441 h 956566"/>
                <a:gd name="connsiteX44" fmla="*/ 478249 w 962654"/>
                <a:gd name="connsiteY44" fmla="*/ 555441 h 956566"/>
                <a:gd name="connsiteX45" fmla="*/ 493677 w 962654"/>
                <a:gd name="connsiteY45" fmla="*/ 570868 h 956566"/>
                <a:gd name="connsiteX46" fmla="*/ 478249 w 962654"/>
                <a:gd name="connsiteY46" fmla="*/ 586296 h 956566"/>
                <a:gd name="connsiteX47" fmla="*/ 107979 w 962654"/>
                <a:gd name="connsiteY47" fmla="*/ 586296 h 956566"/>
                <a:gd name="connsiteX48" fmla="*/ 92551 w 962654"/>
                <a:gd name="connsiteY48" fmla="*/ 570868 h 956566"/>
                <a:gd name="connsiteX49" fmla="*/ 107979 w 962654"/>
                <a:gd name="connsiteY49" fmla="*/ 555441 h 956566"/>
                <a:gd name="connsiteX50" fmla="*/ 92551 w 962654"/>
                <a:gd name="connsiteY50" fmla="*/ 632580 h 956566"/>
                <a:gd name="connsiteX51" fmla="*/ 107979 w 962654"/>
                <a:gd name="connsiteY51" fmla="*/ 617152 h 956566"/>
                <a:gd name="connsiteX52" fmla="*/ 478249 w 962654"/>
                <a:gd name="connsiteY52" fmla="*/ 617152 h 956566"/>
                <a:gd name="connsiteX53" fmla="*/ 493677 w 962654"/>
                <a:gd name="connsiteY53" fmla="*/ 632580 h 956566"/>
                <a:gd name="connsiteX54" fmla="*/ 478249 w 962654"/>
                <a:gd name="connsiteY54" fmla="*/ 648008 h 956566"/>
                <a:gd name="connsiteX55" fmla="*/ 107979 w 962654"/>
                <a:gd name="connsiteY55" fmla="*/ 648008 h 956566"/>
                <a:gd name="connsiteX56" fmla="*/ 92551 w 962654"/>
                <a:gd name="connsiteY56" fmla="*/ 632580 h 956566"/>
                <a:gd name="connsiteX57" fmla="*/ 155497 w 962654"/>
                <a:gd name="connsiteY57" fmla="*/ 678864 h 956566"/>
                <a:gd name="connsiteX58" fmla="*/ 430731 w 962654"/>
                <a:gd name="connsiteY58" fmla="*/ 678864 h 956566"/>
                <a:gd name="connsiteX59" fmla="*/ 323970 w 962654"/>
                <a:gd name="connsiteY59" fmla="*/ 771431 h 956566"/>
                <a:gd name="connsiteX60" fmla="*/ 262258 w 962654"/>
                <a:gd name="connsiteY60" fmla="*/ 771431 h 956566"/>
                <a:gd name="connsiteX61" fmla="*/ 155497 w 962654"/>
                <a:gd name="connsiteY61" fmla="*/ 678864 h 95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62654" h="956566">
                  <a:moveTo>
                    <a:pt x="601410" y="240218"/>
                  </a:moveTo>
                  <a:lnTo>
                    <a:pt x="584007" y="258484"/>
                  </a:lnTo>
                  <a:cubicBezTo>
                    <a:pt x="575583" y="188133"/>
                    <a:pt x="541966" y="122533"/>
                    <a:pt x="488616" y="74753"/>
                  </a:cubicBezTo>
                  <a:cubicBezTo>
                    <a:pt x="425717" y="18410"/>
                    <a:pt x="344458" y="-7478"/>
                    <a:pt x="259790" y="1872"/>
                  </a:cubicBezTo>
                  <a:cubicBezTo>
                    <a:pt x="121201" y="17192"/>
                    <a:pt x="12357" y="129353"/>
                    <a:pt x="986" y="268574"/>
                  </a:cubicBezTo>
                  <a:cubicBezTo>
                    <a:pt x="-5956" y="353427"/>
                    <a:pt x="23990" y="436923"/>
                    <a:pt x="83109" y="497617"/>
                  </a:cubicBezTo>
                  <a:cubicBezTo>
                    <a:pt x="91178" y="505902"/>
                    <a:pt x="97997" y="515127"/>
                    <a:pt x="103798" y="525001"/>
                  </a:cubicBezTo>
                  <a:cubicBezTo>
                    <a:pt x="80255" y="527161"/>
                    <a:pt x="61695" y="546770"/>
                    <a:pt x="61695" y="570868"/>
                  </a:cubicBezTo>
                  <a:cubicBezTo>
                    <a:pt x="61695" y="582763"/>
                    <a:pt x="66339" y="593517"/>
                    <a:pt x="73729" y="601724"/>
                  </a:cubicBezTo>
                  <a:cubicBezTo>
                    <a:pt x="66339" y="609932"/>
                    <a:pt x="61695" y="620685"/>
                    <a:pt x="61695" y="632580"/>
                  </a:cubicBezTo>
                  <a:cubicBezTo>
                    <a:pt x="61695" y="658098"/>
                    <a:pt x="82461" y="678864"/>
                    <a:pt x="107979" y="678864"/>
                  </a:cubicBezTo>
                  <a:lnTo>
                    <a:pt x="124317" y="678864"/>
                  </a:lnTo>
                  <a:cubicBezTo>
                    <a:pt x="131136" y="740205"/>
                    <a:pt x="178068" y="789497"/>
                    <a:pt x="238221" y="800065"/>
                  </a:cubicBezTo>
                  <a:lnTo>
                    <a:pt x="394722" y="956566"/>
                  </a:lnTo>
                  <a:lnTo>
                    <a:pt x="623703" y="956566"/>
                  </a:lnTo>
                  <a:lnTo>
                    <a:pt x="962654" y="601477"/>
                  </a:lnTo>
                  <a:close/>
                  <a:moveTo>
                    <a:pt x="601934" y="284403"/>
                  </a:moveTo>
                  <a:lnTo>
                    <a:pt x="919518" y="601971"/>
                  </a:lnTo>
                  <a:lnTo>
                    <a:pt x="616838" y="919061"/>
                  </a:lnTo>
                  <a:lnTo>
                    <a:pt x="509105" y="811328"/>
                  </a:lnTo>
                  <a:lnTo>
                    <a:pt x="401109" y="919323"/>
                  </a:lnTo>
                  <a:lnTo>
                    <a:pt x="284073" y="802287"/>
                  </a:lnTo>
                  <a:lnTo>
                    <a:pt x="323970" y="802287"/>
                  </a:lnTo>
                  <a:cubicBezTo>
                    <a:pt x="395308" y="802287"/>
                    <a:pt x="454197" y="748181"/>
                    <a:pt x="461911" y="678864"/>
                  </a:cubicBezTo>
                  <a:lnTo>
                    <a:pt x="478249" y="678864"/>
                  </a:lnTo>
                  <a:cubicBezTo>
                    <a:pt x="503767" y="678864"/>
                    <a:pt x="524533" y="658098"/>
                    <a:pt x="524533" y="632580"/>
                  </a:cubicBezTo>
                  <a:cubicBezTo>
                    <a:pt x="524533" y="620685"/>
                    <a:pt x="519889" y="609932"/>
                    <a:pt x="512499" y="601724"/>
                  </a:cubicBezTo>
                  <a:cubicBezTo>
                    <a:pt x="519904" y="593517"/>
                    <a:pt x="524533" y="582763"/>
                    <a:pt x="524533" y="570868"/>
                  </a:cubicBezTo>
                  <a:cubicBezTo>
                    <a:pt x="524533" y="546677"/>
                    <a:pt x="505834" y="527007"/>
                    <a:pt x="482168" y="524986"/>
                  </a:cubicBezTo>
                  <a:cubicBezTo>
                    <a:pt x="487768" y="515420"/>
                    <a:pt x="494340" y="506549"/>
                    <a:pt x="502100" y="498650"/>
                  </a:cubicBezTo>
                  <a:cubicBezTo>
                    <a:pt x="554447" y="445440"/>
                    <a:pt x="583822" y="375597"/>
                    <a:pt x="585858" y="301281"/>
                  </a:cubicBezTo>
                  <a:close/>
                  <a:moveTo>
                    <a:pt x="579857" y="925710"/>
                  </a:moveTo>
                  <a:lnTo>
                    <a:pt x="438352" y="925710"/>
                  </a:lnTo>
                  <a:lnTo>
                    <a:pt x="509105" y="854958"/>
                  </a:lnTo>
                  <a:close/>
                  <a:moveTo>
                    <a:pt x="31750" y="271089"/>
                  </a:moveTo>
                  <a:cubicBezTo>
                    <a:pt x="41747" y="148560"/>
                    <a:pt x="141242" y="46011"/>
                    <a:pt x="263184" y="32542"/>
                  </a:cubicBezTo>
                  <a:cubicBezTo>
                    <a:pt x="338966" y="24165"/>
                    <a:pt x="411739" y="47322"/>
                    <a:pt x="468020" y="97725"/>
                  </a:cubicBezTo>
                  <a:cubicBezTo>
                    <a:pt x="523545" y="147465"/>
                    <a:pt x="555388" y="218696"/>
                    <a:pt x="555388" y="293166"/>
                  </a:cubicBezTo>
                  <a:cubicBezTo>
                    <a:pt x="555388" y="362376"/>
                    <a:pt x="528652" y="427667"/>
                    <a:pt x="480100" y="477020"/>
                  </a:cubicBezTo>
                  <a:cubicBezTo>
                    <a:pt x="466554" y="490798"/>
                    <a:pt x="455786" y="506843"/>
                    <a:pt x="447671" y="524585"/>
                  </a:cubicBezTo>
                  <a:lnTo>
                    <a:pt x="138310" y="524585"/>
                  </a:lnTo>
                  <a:cubicBezTo>
                    <a:pt x="130041" y="506642"/>
                    <a:pt x="119056" y="490288"/>
                    <a:pt x="105217" y="476079"/>
                  </a:cubicBezTo>
                  <a:cubicBezTo>
                    <a:pt x="52315" y="421773"/>
                    <a:pt x="25532" y="347056"/>
                    <a:pt x="31750" y="271089"/>
                  </a:cubicBezTo>
                  <a:close/>
                  <a:moveTo>
                    <a:pt x="107979" y="555441"/>
                  </a:moveTo>
                  <a:lnTo>
                    <a:pt x="478249" y="555441"/>
                  </a:lnTo>
                  <a:cubicBezTo>
                    <a:pt x="486750" y="555441"/>
                    <a:pt x="493677" y="562368"/>
                    <a:pt x="493677" y="570868"/>
                  </a:cubicBezTo>
                  <a:cubicBezTo>
                    <a:pt x="493677" y="579369"/>
                    <a:pt x="486750" y="586296"/>
                    <a:pt x="478249" y="586296"/>
                  </a:cubicBezTo>
                  <a:lnTo>
                    <a:pt x="107979" y="586296"/>
                  </a:lnTo>
                  <a:cubicBezTo>
                    <a:pt x="99478" y="586296"/>
                    <a:pt x="92551" y="579369"/>
                    <a:pt x="92551" y="570868"/>
                  </a:cubicBezTo>
                  <a:cubicBezTo>
                    <a:pt x="92551" y="562368"/>
                    <a:pt x="99478" y="555441"/>
                    <a:pt x="107979" y="555441"/>
                  </a:cubicBezTo>
                  <a:close/>
                  <a:moveTo>
                    <a:pt x="92551" y="632580"/>
                  </a:moveTo>
                  <a:cubicBezTo>
                    <a:pt x="92551" y="624079"/>
                    <a:pt x="99478" y="617152"/>
                    <a:pt x="107979" y="617152"/>
                  </a:cubicBezTo>
                  <a:lnTo>
                    <a:pt x="478249" y="617152"/>
                  </a:lnTo>
                  <a:cubicBezTo>
                    <a:pt x="486750" y="617152"/>
                    <a:pt x="493677" y="624079"/>
                    <a:pt x="493677" y="632580"/>
                  </a:cubicBezTo>
                  <a:cubicBezTo>
                    <a:pt x="493677" y="641081"/>
                    <a:pt x="486750" y="648008"/>
                    <a:pt x="478249" y="648008"/>
                  </a:cubicBezTo>
                  <a:lnTo>
                    <a:pt x="107979" y="648008"/>
                  </a:lnTo>
                  <a:cubicBezTo>
                    <a:pt x="99478" y="648008"/>
                    <a:pt x="92551" y="641081"/>
                    <a:pt x="92551" y="632580"/>
                  </a:cubicBezTo>
                  <a:close/>
                  <a:moveTo>
                    <a:pt x="155497" y="678864"/>
                  </a:moveTo>
                  <a:lnTo>
                    <a:pt x="430731" y="678864"/>
                  </a:lnTo>
                  <a:cubicBezTo>
                    <a:pt x="423202" y="731118"/>
                    <a:pt x="378261" y="771431"/>
                    <a:pt x="323970" y="771431"/>
                  </a:cubicBezTo>
                  <a:lnTo>
                    <a:pt x="262258" y="771431"/>
                  </a:lnTo>
                  <a:cubicBezTo>
                    <a:pt x="207967" y="771431"/>
                    <a:pt x="163026" y="731118"/>
                    <a:pt x="155497" y="678864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xmlns="" id="{926FBD4D-6163-4EF2-85FF-246D39BF31C0}"/>
                </a:ext>
              </a:extLst>
            </p:cNvPr>
            <p:cNvSpPr/>
            <p:nvPr/>
          </p:nvSpPr>
          <p:spPr>
            <a:xfrm>
              <a:off x="9583545" y="2656677"/>
              <a:ext cx="352188" cy="352188"/>
            </a:xfrm>
            <a:custGeom>
              <a:avLst/>
              <a:gdLst>
                <a:gd name="connsiteX0" fmla="*/ 222378 w 352188"/>
                <a:gd name="connsiteY0" fmla="*/ 352188 h 352188"/>
                <a:gd name="connsiteX1" fmla="*/ 352188 w 352188"/>
                <a:gd name="connsiteY1" fmla="*/ 222378 h 352188"/>
                <a:gd name="connsiteX2" fmla="*/ 129810 w 352188"/>
                <a:gd name="connsiteY2" fmla="*/ 0 h 352188"/>
                <a:gd name="connsiteX3" fmla="*/ 0 w 352188"/>
                <a:gd name="connsiteY3" fmla="*/ 129810 h 352188"/>
                <a:gd name="connsiteX4" fmla="*/ 308558 w 352188"/>
                <a:gd name="connsiteY4" fmla="*/ 222378 h 352188"/>
                <a:gd name="connsiteX5" fmla="*/ 222378 w 352188"/>
                <a:gd name="connsiteY5" fmla="*/ 308558 h 352188"/>
                <a:gd name="connsiteX6" fmla="*/ 43630 w 352188"/>
                <a:gd name="connsiteY6" fmla="*/ 129810 h 352188"/>
                <a:gd name="connsiteX7" fmla="*/ 129810 w 352188"/>
                <a:gd name="connsiteY7" fmla="*/ 43630 h 35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188" h="352188">
                  <a:moveTo>
                    <a:pt x="222378" y="352188"/>
                  </a:moveTo>
                  <a:lnTo>
                    <a:pt x="352188" y="222378"/>
                  </a:lnTo>
                  <a:lnTo>
                    <a:pt x="129810" y="0"/>
                  </a:lnTo>
                  <a:lnTo>
                    <a:pt x="0" y="129810"/>
                  </a:lnTo>
                  <a:close/>
                  <a:moveTo>
                    <a:pt x="308558" y="222378"/>
                  </a:moveTo>
                  <a:lnTo>
                    <a:pt x="222378" y="308558"/>
                  </a:lnTo>
                  <a:lnTo>
                    <a:pt x="43630" y="129810"/>
                  </a:lnTo>
                  <a:lnTo>
                    <a:pt x="129810" y="43630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xmlns="" id="{2EE6F843-CCC9-4259-97C3-871824BE1E3D}"/>
                </a:ext>
              </a:extLst>
            </p:cNvPr>
            <p:cNvSpPr/>
            <p:nvPr/>
          </p:nvSpPr>
          <p:spPr>
            <a:xfrm rot="-2700000">
              <a:off x="9697776" y="2884360"/>
              <a:ext cx="30851" cy="174525"/>
            </a:xfrm>
            <a:custGeom>
              <a:avLst/>
              <a:gdLst>
                <a:gd name="connsiteX0" fmla="*/ 0 w 30851"/>
                <a:gd name="connsiteY0" fmla="*/ 0 h 174525"/>
                <a:gd name="connsiteX1" fmla="*/ 30851 w 30851"/>
                <a:gd name="connsiteY1" fmla="*/ 0 h 174525"/>
                <a:gd name="connsiteX2" fmla="*/ 30851 w 30851"/>
                <a:gd name="connsiteY2" fmla="*/ 174525 h 174525"/>
                <a:gd name="connsiteX3" fmla="*/ 0 w 30851"/>
                <a:gd name="connsiteY3" fmla="*/ 174525 h 17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174525">
                  <a:moveTo>
                    <a:pt x="0" y="0"/>
                  </a:moveTo>
                  <a:lnTo>
                    <a:pt x="30851" y="0"/>
                  </a:lnTo>
                  <a:lnTo>
                    <a:pt x="30851" y="174525"/>
                  </a:lnTo>
                  <a:lnTo>
                    <a:pt x="0" y="174525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xmlns="" id="{B8CDB7F8-B008-408D-864F-2CB895C2F251}"/>
                </a:ext>
              </a:extLst>
            </p:cNvPr>
            <p:cNvSpPr/>
            <p:nvPr/>
          </p:nvSpPr>
          <p:spPr>
            <a:xfrm rot="-2651379">
              <a:off x="9650259" y="2931821"/>
              <a:ext cx="30854" cy="173277"/>
            </a:xfrm>
            <a:custGeom>
              <a:avLst/>
              <a:gdLst>
                <a:gd name="connsiteX0" fmla="*/ 0 w 30854"/>
                <a:gd name="connsiteY0" fmla="*/ 0 h 173277"/>
                <a:gd name="connsiteX1" fmla="*/ 30854 w 30854"/>
                <a:gd name="connsiteY1" fmla="*/ 0 h 173277"/>
                <a:gd name="connsiteX2" fmla="*/ 30854 w 30854"/>
                <a:gd name="connsiteY2" fmla="*/ 173277 h 173277"/>
                <a:gd name="connsiteX3" fmla="*/ 0 w 30854"/>
                <a:gd name="connsiteY3" fmla="*/ 173277 h 17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4" h="173277">
                  <a:moveTo>
                    <a:pt x="0" y="0"/>
                  </a:moveTo>
                  <a:lnTo>
                    <a:pt x="30854" y="0"/>
                  </a:lnTo>
                  <a:lnTo>
                    <a:pt x="30854" y="173277"/>
                  </a:lnTo>
                  <a:lnTo>
                    <a:pt x="0" y="173277"/>
                  </a:lnTo>
                  <a:close/>
                </a:path>
              </a:pathLst>
            </a:custGeom>
            <a:grpFill/>
            <a:ln w="153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xmlns="" id="{5002DAAF-EB02-4CB5-AC4D-4EB192E95854}"/>
                </a:ext>
              </a:extLst>
            </p:cNvPr>
            <p:cNvSpPr/>
            <p:nvPr/>
          </p:nvSpPr>
          <p:spPr>
            <a:xfrm rot="-2700000">
              <a:off x="9605208" y="2976912"/>
              <a:ext cx="30851" cy="174525"/>
            </a:xfrm>
            <a:custGeom>
              <a:avLst/>
              <a:gdLst>
                <a:gd name="connsiteX0" fmla="*/ 0 w 30851"/>
                <a:gd name="connsiteY0" fmla="*/ 0 h 174525"/>
                <a:gd name="connsiteX1" fmla="*/ 30851 w 30851"/>
                <a:gd name="connsiteY1" fmla="*/ 0 h 174525"/>
                <a:gd name="connsiteX2" fmla="*/ 30851 w 30851"/>
                <a:gd name="connsiteY2" fmla="*/ 174525 h 174525"/>
                <a:gd name="connsiteX3" fmla="*/ 0 w 30851"/>
                <a:gd name="connsiteY3" fmla="*/ 174525 h 17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174525">
                  <a:moveTo>
                    <a:pt x="0" y="0"/>
                  </a:moveTo>
                  <a:lnTo>
                    <a:pt x="30851" y="0"/>
                  </a:lnTo>
                  <a:lnTo>
                    <a:pt x="30851" y="174525"/>
                  </a:lnTo>
                  <a:lnTo>
                    <a:pt x="0" y="174525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xmlns="" id="{487AA538-D1E5-4475-851E-928727B34456}"/>
                </a:ext>
              </a:extLst>
            </p:cNvPr>
            <p:cNvSpPr/>
            <p:nvPr/>
          </p:nvSpPr>
          <p:spPr>
            <a:xfrm rot="-2700000">
              <a:off x="9826267" y="2869503"/>
              <a:ext cx="30851" cy="29308"/>
            </a:xfrm>
            <a:custGeom>
              <a:avLst/>
              <a:gdLst>
                <a:gd name="connsiteX0" fmla="*/ 0 w 30851"/>
                <a:gd name="connsiteY0" fmla="*/ 0 h 29308"/>
                <a:gd name="connsiteX1" fmla="*/ 30851 w 30851"/>
                <a:gd name="connsiteY1" fmla="*/ 0 h 29308"/>
                <a:gd name="connsiteX2" fmla="*/ 30851 w 30851"/>
                <a:gd name="connsiteY2" fmla="*/ 29309 h 29308"/>
                <a:gd name="connsiteX3" fmla="*/ 0 w 30851"/>
                <a:gd name="connsiteY3" fmla="*/ 29309 h 2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29308">
                  <a:moveTo>
                    <a:pt x="0" y="0"/>
                  </a:moveTo>
                  <a:lnTo>
                    <a:pt x="30851" y="0"/>
                  </a:lnTo>
                  <a:lnTo>
                    <a:pt x="30851" y="29309"/>
                  </a:lnTo>
                  <a:lnTo>
                    <a:pt x="0" y="29309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xmlns="" id="{76AE66CC-57F2-4D54-B85F-AE507E972B7A}"/>
                </a:ext>
              </a:extLst>
            </p:cNvPr>
            <p:cNvSpPr/>
            <p:nvPr/>
          </p:nvSpPr>
          <p:spPr>
            <a:xfrm rot="-2700000">
              <a:off x="9739565" y="2781985"/>
              <a:ext cx="30851" cy="30851"/>
            </a:xfrm>
            <a:custGeom>
              <a:avLst/>
              <a:gdLst>
                <a:gd name="connsiteX0" fmla="*/ 0 w 30851"/>
                <a:gd name="connsiteY0" fmla="*/ 0 h 30851"/>
                <a:gd name="connsiteX1" fmla="*/ 30851 w 30851"/>
                <a:gd name="connsiteY1" fmla="*/ 0 h 30851"/>
                <a:gd name="connsiteX2" fmla="*/ 30851 w 30851"/>
                <a:gd name="connsiteY2" fmla="*/ 30851 h 30851"/>
                <a:gd name="connsiteX3" fmla="*/ 0 w 30851"/>
                <a:gd name="connsiteY3" fmla="*/ 30851 h 30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30851">
                  <a:moveTo>
                    <a:pt x="0" y="0"/>
                  </a:moveTo>
                  <a:lnTo>
                    <a:pt x="30851" y="0"/>
                  </a:lnTo>
                  <a:lnTo>
                    <a:pt x="30851" y="30851"/>
                  </a:lnTo>
                  <a:lnTo>
                    <a:pt x="0" y="30851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xmlns="" id="{CF409820-4E20-4342-B846-687FCE493FCD}"/>
                </a:ext>
              </a:extLst>
            </p:cNvPr>
            <p:cNvSpPr/>
            <p:nvPr/>
          </p:nvSpPr>
          <p:spPr>
            <a:xfrm rot="-2700000">
              <a:off x="9783198" y="2825630"/>
              <a:ext cx="30851" cy="30851"/>
            </a:xfrm>
            <a:custGeom>
              <a:avLst/>
              <a:gdLst>
                <a:gd name="connsiteX0" fmla="*/ 0 w 30851"/>
                <a:gd name="connsiteY0" fmla="*/ 0 h 30851"/>
                <a:gd name="connsiteX1" fmla="*/ 30851 w 30851"/>
                <a:gd name="connsiteY1" fmla="*/ 0 h 30851"/>
                <a:gd name="connsiteX2" fmla="*/ 30851 w 30851"/>
                <a:gd name="connsiteY2" fmla="*/ 30851 h 30851"/>
                <a:gd name="connsiteX3" fmla="*/ 0 w 30851"/>
                <a:gd name="connsiteY3" fmla="*/ 30851 h 30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30851">
                  <a:moveTo>
                    <a:pt x="0" y="0"/>
                  </a:moveTo>
                  <a:lnTo>
                    <a:pt x="30851" y="0"/>
                  </a:lnTo>
                  <a:lnTo>
                    <a:pt x="30851" y="30851"/>
                  </a:lnTo>
                  <a:lnTo>
                    <a:pt x="0" y="30851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364" name="文本框 363">
            <a:extLst>
              <a:ext uri="{FF2B5EF4-FFF2-40B4-BE49-F238E27FC236}">
                <a16:creationId xmlns:a16="http://schemas.microsoft.com/office/drawing/2014/main" xmlns="" id="{1DD7F0D7-9BD6-4261-9557-7324DFAE8C22}"/>
              </a:ext>
            </a:extLst>
          </p:cNvPr>
          <p:cNvSpPr txBox="1"/>
          <p:nvPr/>
        </p:nvSpPr>
        <p:spPr>
          <a:xfrm>
            <a:off x="6450666" y="4010345"/>
            <a:ext cx="166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流程自动化</a:t>
            </a:r>
          </a:p>
        </p:txBody>
      </p:sp>
      <p:sp>
        <p:nvSpPr>
          <p:cNvPr id="365" name="文本框 364">
            <a:extLst>
              <a:ext uri="{FF2B5EF4-FFF2-40B4-BE49-F238E27FC236}">
                <a16:creationId xmlns:a16="http://schemas.microsoft.com/office/drawing/2014/main" xmlns="" id="{1264DCAB-2203-4270-A8CE-AA88C0651840}"/>
              </a:ext>
            </a:extLst>
          </p:cNvPr>
          <p:cNvSpPr txBox="1"/>
          <p:nvPr/>
        </p:nvSpPr>
        <p:spPr>
          <a:xfrm>
            <a:off x="6450666" y="4410455"/>
            <a:ext cx="1669080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请输入正文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请输入正文</a:t>
            </a:r>
          </a:p>
        </p:txBody>
      </p:sp>
      <p:grpSp>
        <p:nvGrpSpPr>
          <p:cNvPr id="342" name="组合 341">
            <a:extLst>
              <a:ext uri="{FF2B5EF4-FFF2-40B4-BE49-F238E27FC236}">
                <a16:creationId xmlns:a16="http://schemas.microsoft.com/office/drawing/2014/main" xmlns="" id="{3D357401-AF91-49B5-94EF-DDA608015C0F}"/>
              </a:ext>
            </a:extLst>
          </p:cNvPr>
          <p:cNvGrpSpPr/>
          <p:nvPr/>
        </p:nvGrpSpPr>
        <p:grpSpPr>
          <a:xfrm>
            <a:off x="9006949" y="3050939"/>
            <a:ext cx="1313336" cy="1313336"/>
            <a:chOff x="5427546" y="3354198"/>
            <a:chExt cx="1331932" cy="1331932"/>
          </a:xfrm>
        </p:grpSpPr>
        <p:sp>
          <p:nvSpPr>
            <p:cNvPr id="343" name="空心弧 342">
              <a:extLst>
                <a:ext uri="{FF2B5EF4-FFF2-40B4-BE49-F238E27FC236}">
                  <a16:creationId xmlns:a16="http://schemas.microsoft.com/office/drawing/2014/main" xmlns="" id="{7468881F-E77A-4EBD-8D06-A707C962A664}"/>
                </a:ext>
              </a:extLst>
            </p:cNvPr>
            <p:cNvSpPr/>
            <p:nvPr/>
          </p:nvSpPr>
          <p:spPr>
            <a:xfrm>
              <a:off x="5427546" y="3354198"/>
              <a:ext cx="1331932" cy="1331932"/>
            </a:xfrm>
            <a:prstGeom prst="blockArc">
              <a:avLst>
                <a:gd name="adj1" fmla="val 18257164"/>
                <a:gd name="adj2" fmla="val 3319074"/>
                <a:gd name="adj3" fmla="val 5612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4" name="椭圆 343">
              <a:extLst>
                <a:ext uri="{FF2B5EF4-FFF2-40B4-BE49-F238E27FC236}">
                  <a16:creationId xmlns:a16="http://schemas.microsoft.com/office/drawing/2014/main" xmlns="" id="{6C37B64A-E078-4FE8-B0DC-84D195536946}"/>
                </a:ext>
              </a:extLst>
            </p:cNvPr>
            <p:cNvSpPr/>
            <p:nvPr/>
          </p:nvSpPr>
          <p:spPr>
            <a:xfrm>
              <a:off x="5579946" y="3506598"/>
              <a:ext cx="1027132" cy="1027132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345" name="组合 344">
              <a:extLst>
                <a:ext uri="{FF2B5EF4-FFF2-40B4-BE49-F238E27FC236}">
                  <a16:creationId xmlns:a16="http://schemas.microsoft.com/office/drawing/2014/main" xmlns="" id="{25F9F37E-1AB0-40C0-BCDD-E0AA2CDD2C7D}"/>
                </a:ext>
              </a:extLst>
            </p:cNvPr>
            <p:cNvGrpSpPr/>
            <p:nvPr/>
          </p:nvGrpSpPr>
          <p:grpSpPr>
            <a:xfrm>
              <a:off x="5584877" y="3511529"/>
              <a:ext cx="1017270" cy="1017270"/>
              <a:chOff x="7751108" y="1469244"/>
              <a:chExt cx="1027132" cy="1027132"/>
            </a:xfrm>
          </p:grpSpPr>
          <p:grpSp>
            <p:nvGrpSpPr>
              <p:cNvPr id="349" name="组合 348">
                <a:extLst>
                  <a:ext uri="{FF2B5EF4-FFF2-40B4-BE49-F238E27FC236}">
                    <a16:creationId xmlns:a16="http://schemas.microsoft.com/office/drawing/2014/main" xmlns="" id="{E21A069B-E06F-424C-9D34-AAC432DADC86}"/>
                  </a:ext>
                </a:extLst>
              </p:cNvPr>
              <p:cNvGrpSpPr/>
              <p:nvPr/>
            </p:nvGrpSpPr>
            <p:grpSpPr>
              <a:xfrm>
                <a:off x="8226150" y="1469244"/>
                <a:ext cx="77048" cy="1027132"/>
                <a:chOff x="8226150" y="1469244"/>
                <a:chExt cx="77048" cy="1027132"/>
              </a:xfrm>
            </p:grpSpPr>
            <p:sp>
              <p:nvSpPr>
                <p:cNvPr id="353" name="等腰三角形 352">
                  <a:extLst>
                    <a:ext uri="{FF2B5EF4-FFF2-40B4-BE49-F238E27FC236}">
                      <a16:creationId xmlns:a16="http://schemas.microsoft.com/office/drawing/2014/main" xmlns="" id="{2D361157-5AAE-4335-A367-97539C5C18DD}"/>
                    </a:ext>
                  </a:extLst>
                </p:cNvPr>
                <p:cNvSpPr/>
                <p:nvPr/>
              </p:nvSpPr>
              <p:spPr>
                <a:xfrm rot="10800000">
                  <a:off x="8226150" y="1469244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54" name="等腰三角形 353">
                  <a:extLst>
                    <a:ext uri="{FF2B5EF4-FFF2-40B4-BE49-F238E27FC236}">
                      <a16:creationId xmlns:a16="http://schemas.microsoft.com/office/drawing/2014/main" xmlns="" id="{D33B1D0E-FCC4-4D4E-9895-553F234368C0}"/>
                    </a:ext>
                  </a:extLst>
                </p:cNvPr>
                <p:cNvSpPr/>
                <p:nvPr/>
              </p:nvSpPr>
              <p:spPr>
                <a:xfrm rot="10800000" flipV="1">
                  <a:off x="8226150" y="2429955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grpSp>
            <p:nvGrpSpPr>
              <p:cNvPr id="350" name="组合 349">
                <a:extLst>
                  <a:ext uri="{FF2B5EF4-FFF2-40B4-BE49-F238E27FC236}">
                    <a16:creationId xmlns:a16="http://schemas.microsoft.com/office/drawing/2014/main" xmlns="" id="{C5B26919-AE44-49D3-8D2B-F7395512DD63}"/>
                  </a:ext>
                </a:extLst>
              </p:cNvPr>
              <p:cNvGrpSpPr/>
              <p:nvPr/>
            </p:nvGrpSpPr>
            <p:grpSpPr>
              <a:xfrm rot="5400000">
                <a:off x="8226150" y="1469244"/>
                <a:ext cx="77048" cy="1027132"/>
                <a:chOff x="8226150" y="1469244"/>
                <a:chExt cx="77048" cy="1027132"/>
              </a:xfrm>
            </p:grpSpPr>
            <p:sp>
              <p:nvSpPr>
                <p:cNvPr id="351" name="等腰三角形 350">
                  <a:extLst>
                    <a:ext uri="{FF2B5EF4-FFF2-40B4-BE49-F238E27FC236}">
                      <a16:creationId xmlns:a16="http://schemas.microsoft.com/office/drawing/2014/main" xmlns="" id="{AC20BBCB-3DB5-4F68-ADCD-D59B234E9A64}"/>
                    </a:ext>
                  </a:extLst>
                </p:cNvPr>
                <p:cNvSpPr/>
                <p:nvPr/>
              </p:nvSpPr>
              <p:spPr>
                <a:xfrm rot="10800000">
                  <a:off x="8226150" y="1469244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52" name="等腰三角形 351">
                  <a:extLst>
                    <a:ext uri="{FF2B5EF4-FFF2-40B4-BE49-F238E27FC236}">
                      <a16:creationId xmlns:a16="http://schemas.microsoft.com/office/drawing/2014/main" xmlns="" id="{6B3FBB2B-8658-4179-AD04-9254945E1844}"/>
                    </a:ext>
                  </a:extLst>
                </p:cNvPr>
                <p:cNvSpPr/>
                <p:nvPr/>
              </p:nvSpPr>
              <p:spPr>
                <a:xfrm rot="10800000" flipV="1">
                  <a:off x="8226150" y="2429955"/>
                  <a:ext cx="77048" cy="66421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254000" algn="ctr" rotWithShape="0">
                    <a:schemeClr val="accent1">
                      <a:alpha val="6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</p:grpSp>
        <p:sp>
          <p:nvSpPr>
            <p:cNvPr id="346" name="空心弧 345">
              <a:extLst>
                <a:ext uri="{FF2B5EF4-FFF2-40B4-BE49-F238E27FC236}">
                  <a16:creationId xmlns:a16="http://schemas.microsoft.com/office/drawing/2014/main" xmlns="" id="{6DC47890-7E92-4D90-84E6-A8B9534D6E46}"/>
                </a:ext>
              </a:extLst>
            </p:cNvPr>
            <p:cNvSpPr/>
            <p:nvPr/>
          </p:nvSpPr>
          <p:spPr>
            <a:xfrm flipH="1">
              <a:off x="5427546" y="3354198"/>
              <a:ext cx="1331932" cy="1331932"/>
            </a:xfrm>
            <a:prstGeom prst="blockArc">
              <a:avLst>
                <a:gd name="adj1" fmla="val 18257164"/>
                <a:gd name="adj2" fmla="val 3319074"/>
                <a:gd name="adj3" fmla="val 5612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7" name="弧形 346">
              <a:extLst>
                <a:ext uri="{FF2B5EF4-FFF2-40B4-BE49-F238E27FC236}">
                  <a16:creationId xmlns:a16="http://schemas.microsoft.com/office/drawing/2014/main" xmlns="" id="{BE8E28FF-8D47-40FB-97D9-12A22DBA08E9}"/>
                </a:ext>
              </a:extLst>
            </p:cNvPr>
            <p:cNvSpPr/>
            <p:nvPr/>
          </p:nvSpPr>
          <p:spPr>
            <a:xfrm>
              <a:off x="5464862" y="3391514"/>
              <a:ext cx="1257300" cy="1257300"/>
            </a:xfrm>
            <a:prstGeom prst="arc">
              <a:avLst>
                <a:gd name="adj1" fmla="val 14255596"/>
                <a:gd name="adj2" fmla="val 18088074"/>
              </a:avLst>
            </a:prstGeom>
            <a:noFill/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8" name="弧形 347">
              <a:extLst>
                <a:ext uri="{FF2B5EF4-FFF2-40B4-BE49-F238E27FC236}">
                  <a16:creationId xmlns:a16="http://schemas.microsoft.com/office/drawing/2014/main" xmlns="" id="{424A03D4-FDB8-4051-9310-CCD9FA62C3F8}"/>
                </a:ext>
              </a:extLst>
            </p:cNvPr>
            <p:cNvSpPr/>
            <p:nvPr/>
          </p:nvSpPr>
          <p:spPr>
            <a:xfrm flipV="1">
              <a:off x="5464862" y="3391514"/>
              <a:ext cx="1257300" cy="1257300"/>
            </a:xfrm>
            <a:prstGeom prst="arc">
              <a:avLst>
                <a:gd name="adj1" fmla="val 14255596"/>
                <a:gd name="adj2" fmla="val 18088074"/>
              </a:avLst>
            </a:prstGeom>
            <a:noFill/>
            <a:ln>
              <a:solidFill>
                <a:schemeClr val="accent1"/>
              </a:solidFill>
            </a:ln>
            <a:effectLst>
              <a:outerShdw blurRad="254000" algn="ctr" rotWithShape="0">
                <a:schemeClr val="accent1">
                  <a:alpha val="6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35" name="图形 32">
            <a:extLst>
              <a:ext uri="{FF2B5EF4-FFF2-40B4-BE49-F238E27FC236}">
                <a16:creationId xmlns:a16="http://schemas.microsoft.com/office/drawing/2014/main" xmlns="" id="{10137853-31A9-4673-9C51-28102180A687}"/>
              </a:ext>
            </a:extLst>
          </p:cNvPr>
          <p:cNvGrpSpPr/>
          <p:nvPr/>
        </p:nvGrpSpPr>
        <p:grpSpPr>
          <a:xfrm>
            <a:off x="9420737" y="3464727"/>
            <a:ext cx="485761" cy="485761"/>
            <a:chOff x="10407416" y="2261939"/>
            <a:chExt cx="987386" cy="987386"/>
          </a:xfrm>
          <a:solidFill>
            <a:schemeClr val="accent1"/>
          </a:solidFill>
        </p:grpSpPr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xmlns="" id="{5F3DB7C7-D157-4359-A034-7828F5F948AE}"/>
                </a:ext>
              </a:extLst>
            </p:cNvPr>
            <p:cNvSpPr/>
            <p:nvPr/>
          </p:nvSpPr>
          <p:spPr>
            <a:xfrm>
              <a:off x="10515411" y="2369934"/>
              <a:ext cx="863962" cy="863962"/>
            </a:xfrm>
            <a:custGeom>
              <a:avLst/>
              <a:gdLst>
                <a:gd name="connsiteX0" fmla="*/ 837627 w 863962"/>
                <a:gd name="connsiteY0" fmla="*/ 260408 h 863962"/>
                <a:gd name="connsiteX1" fmla="*/ 603555 w 863962"/>
                <a:gd name="connsiteY1" fmla="*/ 26335 h 863962"/>
                <a:gd name="connsiteX2" fmla="*/ 539977 w 863962"/>
                <a:gd name="connsiteY2" fmla="*/ 0 h 863962"/>
                <a:gd name="connsiteX3" fmla="*/ 476398 w 863962"/>
                <a:gd name="connsiteY3" fmla="*/ 26335 h 863962"/>
                <a:gd name="connsiteX4" fmla="*/ 339414 w 863962"/>
                <a:gd name="connsiteY4" fmla="*/ 163320 h 863962"/>
                <a:gd name="connsiteX5" fmla="*/ 339414 w 863962"/>
                <a:gd name="connsiteY5" fmla="*/ 154279 h 863962"/>
                <a:gd name="connsiteX6" fmla="*/ 323986 w 863962"/>
                <a:gd name="connsiteY6" fmla="*/ 154279 h 863962"/>
                <a:gd name="connsiteX7" fmla="*/ 154279 w 863962"/>
                <a:gd name="connsiteY7" fmla="*/ 323986 h 863962"/>
                <a:gd name="connsiteX8" fmla="*/ 154279 w 863962"/>
                <a:gd name="connsiteY8" fmla="*/ 339414 h 863962"/>
                <a:gd name="connsiteX9" fmla="*/ 163320 w 863962"/>
                <a:gd name="connsiteY9" fmla="*/ 339414 h 863962"/>
                <a:gd name="connsiteX10" fmla="*/ 26335 w 863962"/>
                <a:gd name="connsiteY10" fmla="*/ 476398 h 863962"/>
                <a:gd name="connsiteX11" fmla="*/ 0 w 863962"/>
                <a:gd name="connsiteY11" fmla="*/ 539977 h 863962"/>
                <a:gd name="connsiteX12" fmla="*/ 26335 w 863962"/>
                <a:gd name="connsiteY12" fmla="*/ 603555 h 863962"/>
                <a:gd name="connsiteX13" fmla="*/ 260408 w 863962"/>
                <a:gd name="connsiteY13" fmla="*/ 837627 h 863962"/>
                <a:gd name="connsiteX14" fmla="*/ 323986 w 863962"/>
                <a:gd name="connsiteY14" fmla="*/ 863963 h 863962"/>
                <a:gd name="connsiteX15" fmla="*/ 387564 w 863962"/>
                <a:gd name="connsiteY15" fmla="*/ 837627 h 863962"/>
                <a:gd name="connsiteX16" fmla="*/ 837627 w 863962"/>
                <a:gd name="connsiteY16" fmla="*/ 387564 h 863962"/>
                <a:gd name="connsiteX17" fmla="*/ 863963 w 863962"/>
                <a:gd name="connsiteY17" fmla="*/ 323986 h 863962"/>
                <a:gd name="connsiteX18" fmla="*/ 837627 w 863962"/>
                <a:gd name="connsiteY18" fmla="*/ 260408 h 863962"/>
                <a:gd name="connsiteX19" fmla="*/ 308558 w 863962"/>
                <a:gd name="connsiteY19" fmla="*/ 185983 h 863962"/>
                <a:gd name="connsiteX20" fmla="*/ 308558 w 863962"/>
                <a:gd name="connsiteY20" fmla="*/ 217086 h 863962"/>
                <a:gd name="connsiteX21" fmla="*/ 217086 w 863962"/>
                <a:gd name="connsiteY21" fmla="*/ 308558 h 863962"/>
                <a:gd name="connsiteX22" fmla="*/ 185983 w 863962"/>
                <a:gd name="connsiteY22" fmla="*/ 308558 h 863962"/>
                <a:gd name="connsiteX23" fmla="*/ 308558 w 863962"/>
                <a:gd name="connsiteY23" fmla="*/ 185983 h 863962"/>
                <a:gd name="connsiteX24" fmla="*/ 246847 w 863962"/>
                <a:gd name="connsiteY24" fmla="*/ 339414 h 863962"/>
                <a:gd name="connsiteX25" fmla="*/ 246847 w 863962"/>
                <a:gd name="connsiteY25" fmla="*/ 323986 h 863962"/>
                <a:gd name="connsiteX26" fmla="*/ 323986 w 863962"/>
                <a:gd name="connsiteY26" fmla="*/ 246847 h 863962"/>
                <a:gd name="connsiteX27" fmla="*/ 339414 w 863962"/>
                <a:gd name="connsiteY27" fmla="*/ 246847 h 863962"/>
                <a:gd name="connsiteX28" fmla="*/ 339414 w 863962"/>
                <a:gd name="connsiteY28" fmla="*/ 206950 h 863962"/>
                <a:gd name="connsiteX29" fmla="*/ 462837 w 863962"/>
                <a:gd name="connsiteY29" fmla="*/ 83527 h 863962"/>
                <a:gd name="connsiteX30" fmla="*/ 539977 w 863962"/>
                <a:gd name="connsiteY30" fmla="*/ 160666 h 863962"/>
                <a:gd name="connsiteX31" fmla="*/ 539977 w 863962"/>
                <a:gd name="connsiteY31" fmla="*/ 191522 h 863962"/>
                <a:gd name="connsiteX32" fmla="*/ 672441 w 863962"/>
                <a:gd name="connsiteY32" fmla="*/ 323986 h 863962"/>
                <a:gd name="connsiteX33" fmla="*/ 703297 w 863962"/>
                <a:gd name="connsiteY33" fmla="*/ 323986 h 863962"/>
                <a:gd name="connsiteX34" fmla="*/ 780436 w 863962"/>
                <a:gd name="connsiteY34" fmla="*/ 401126 h 863962"/>
                <a:gd name="connsiteX35" fmla="*/ 416553 w 863962"/>
                <a:gd name="connsiteY35" fmla="*/ 765008 h 863962"/>
                <a:gd name="connsiteX36" fmla="*/ 98955 w 863962"/>
                <a:gd name="connsiteY36" fmla="*/ 447409 h 863962"/>
                <a:gd name="connsiteX37" fmla="*/ 206950 w 863962"/>
                <a:gd name="connsiteY37" fmla="*/ 339414 h 863962"/>
                <a:gd name="connsiteX38" fmla="*/ 365749 w 863962"/>
                <a:gd name="connsiteY38" fmla="*/ 815812 h 863962"/>
                <a:gd name="connsiteX39" fmla="*/ 282223 w 863962"/>
                <a:gd name="connsiteY39" fmla="*/ 815812 h 863962"/>
                <a:gd name="connsiteX40" fmla="*/ 48151 w 863962"/>
                <a:gd name="connsiteY40" fmla="*/ 581740 h 863962"/>
                <a:gd name="connsiteX41" fmla="*/ 30856 w 863962"/>
                <a:gd name="connsiteY41" fmla="*/ 539977 h 863962"/>
                <a:gd name="connsiteX42" fmla="*/ 48151 w 863962"/>
                <a:gd name="connsiteY42" fmla="*/ 498213 h 863962"/>
                <a:gd name="connsiteX43" fmla="*/ 77140 w 863962"/>
                <a:gd name="connsiteY43" fmla="*/ 469224 h 863962"/>
                <a:gd name="connsiteX44" fmla="*/ 394738 w 863962"/>
                <a:gd name="connsiteY44" fmla="*/ 786823 h 863962"/>
                <a:gd name="connsiteX45" fmla="*/ 815812 w 863962"/>
                <a:gd name="connsiteY45" fmla="*/ 365749 h 863962"/>
                <a:gd name="connsiteX46" fmla="*/ 802251 w 863962"/>
                <a:gd name="connsiteY46" fmla="*/ 379311 h 863962"/>
                <a:gd name="connsiteX47" fmla="*/ 716071 w 863962"/>
                <a:gd name="connsiteY47" fmla="*/ 293130 h 863962"/>
                <a:gd name="connsiteX48" fmla="*/ 685215 w 863962"/>
                <a:gd name="connsiteY48" fmla="*/ 293130 h 863962"/>
                <a:gd name="connsiteX49" fmla="*/ 570833 w 863962"/>
                <a:gd name="connsiteY49" fmla="*/ 178748 h 863962"/>
                <a:gd name="connsiteX50" fmla="*/ 570833 w 863962"/>
                <a:gd name="connsiteY50" fmla="*/ 147892 h 863962"/>
                <a:gd name="connsiteX51" fmla="*/ 484652 w 863962"/>
                <a:gd name="connsiteY51" fmla="*/ 61712 h 863962"/>
                <a:gd name="connsiteX52" fmla="*/ 498213 w 863962"/>
                <a:gd name="connsiteY52" fmla="*/ 48151 h 863962"/>
                <a:gd name="connsiteX53" fmla="*/ 581740 w 863962"/>
                <a:gd name="connsiteY53" fmla="*/ 48151 h 863962"/>
                <a:gd name="connsiteX54" fmla="*/ 815812 w 863962"/>
                <a:gd name="connsiteY54" fmla="*/ 282223 h 863962"/>
                <a:gd name="connsiteX55" fmla="*/ 833107 w 863962"/>
                <a:gd name="connsiteY55" fmla="*/ 323986 h 863962"/>
                <a:gd name="connsiteX56" fmla="*/ 815812 w 863962"/>
                <a:gd name="connsiteY56" fmla="*/ 365749 h 863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863962" h="863962">
                  <a:moveTo>
                    <a:pt x="837627" y="260408"/>
                  </a:moveTo>
                  <a:lnTo>
                    <a:pt x="603555" y="26335"/>
                  </a:lnTo>
                  <a:cubicBezTo>
                    <a:pt x="586584" y="9349"/>
                    <a:pt x="563998" y="0"/>
                    <a:pt x="539977" y="0"/>
                  </a:cubicBezTo>
                  <a:cubicBezTo>
                    <a:pt x="515955" y="0"/>
                    <a:pt x="493369" y="9349"/>
                    <a:pt x="476398" y="26335"/>
                  </a:cubicBezTo>
                  <a:lnTo>
                    <a:pt x="339414" y="163320"/>
                  </a:lnTo>
                  <a:lnTo>
                    <a:pt x="339414" y="154279"/>
                  </a:lnTo>
                  <a:lnTo>
                    <a:pt x="323986" y="154279"/>
                  </a:lnTo>
                  <a:cubicBezTo>
                    <a:pt x="230416" y="154279"/>
                    <a:pt x="154279" y="230416"/>
                    <a:pt x="154279" y="323986"/>
                  </a:cubicBezTo>
                  <a:lnTo>
                    <a:pt x="154279" y="339414"/>
                  </a:lnTo>
                  <a:lnTo>
                    <a:pt x="163320" y="339414"/>
                  </a:lnTo>
                  <a:lnTo>
                    <a:pt x="26335" y="476398"/>
                  </a:lnTo>
                  <a:cubicBezTo>
                    <a:pt x="9596" y="493138"/>
                    <a:pt x="0" y="516310"/>
                    <a:pt x="0" y="539977"/>
                  </a:cubicBezTo>
                  <a:cubicBezTo>
                    <a:pt x="0" y="563643"/>
                    <a:pt x="9596" y="586816"/>
                    <a:pt x="26335" y="603555"/>
                  </a:cubicBezTo>
                  <a:lnTo>
                    <a:pt x="260408" y="837627"/>
                  </a:lnTo>
                  <a:cubicBezTo>
                    <a:pt x="277378" y="854613"/>
                    <a:pt x="299965" y="863963"/>
                    <a:pt x="323986" y="863963"/>
                  </a:cubicBezTo>
                  <a:cubicBezTo>
                    <a:pt x="348007" y="863963"/>
                    <a:pt x="370594" y="854613"/>
                    <a:pt x="387564" y="837627"/>
                  </a:cubicBezTo>
                  <a:lnTo>
                    <a:pt x="837627" y="387564"/>
                  </a:lnTo>
                  <a:cubicBezTo>
                    <a:pt x="854613" y="370594"/>
                    <a:pt x="863963" y="348007"/>
                    <a:pt x="863963" y="323986"/>
                  </a:cubicBezTo>
                  <a:cubicBezTo>
                    <a:pt x="863963" y="299965"/>
                    <a:pt x="854613" y="277378"/>
                    <a:pt x="837627" y="260408"/>
                  </a:cubicBezTo>
                  <a:close/>
                  <a:moveTo>
                    <a:pt x="308558" y="185983"/>
                  </a:moveTo>
                  <a:lnTo>
                    <a:pt x="308558" y="217086"/>
                  </a:lnTo>
                  <a:cubicBezTo>
                    <a:pt x="261333" y="223874"/>
                    <a:pt x="223874" y="261333"/>
                    <a:pt x="217086" y="308558"/>
                  </a:cubicBezTo>
                  <a:lnTo>
                    <a:pt x="185983" y="308558"/>
                  </a:lnTo>
                  <a:cubicBezTo>
                    <a:pt x="193127" y="244301"/>
                    <a:pt x="244301" y="193127"/>
                    <a:pt x="308558" y="185983"/>
                  </a:cubicBezTo>
                  <a:close/>
                  <a:moveTo>
                    <a:pt x="246847" y="339414"/>
                  </a:moveTo>
                  <a:lnTo>
                    <a:pt x="246847" y="323986"/>
                  </a:lnTo>
                  <a:cubicBezTo>
                    <a:pt x="246847" y="281451"/>
                    <a:pt x="281451" y="246847"/>
                    <a:pt x="323986" y="246847"/>
                  </a:cubicBezTo>
                  <a:lnTo>
                    <a:pt x="339414" y="246847"/>
                  </a:lnTo>
                  <a:lnTo>
                    <a:pt x="339414" y="206950"/>
                  </a:lnTo>
                  <a:lnTo>
                    <a:pt x="462837" y="83527"/>
                  </a:lnTo>
                  <a:lnTo>
                    <a:pt x="539977" y="160666"/>
                  </a:lnTo>
                  <a:lnTo>
                    <a:pt x="539977" y="191522"/>
                  </a:lnTo>
                  <a:lnTo>
                    <a:pt x="672441" y="323986"/>
                  </a:lnTo>
                  <a:lnTo>
                    <a:pt x="703297" y="323986"/>
                  </a:lnTo>
                  <a:lnTo>
                    <a:pt x="780436" y="401126"/>
                  </a:lnTo>
                  <a:lnTo>
                    <a:pt x="416553" y="765008"/>
                  </a:lnTo>
                  <a:lnTo>
                    <a:pt x="98955" y="447409"/>
                  </a:lnTo>
                  <a:lnTo>
                    <a:pt x="206950" y="339414"/>
                  </a:lnTo>
                  <a:close/>
                  <a:moveTo>
                    <a:pt x="365749" y="815812"/>
                  </a:moveTo>
                  <a:cubicBezTo>
                    <a:pt x="343441" y="838106"/>
                    <a:pt x="304531" y="838106"/>
                    <a:pt x="282223" y="815812"/>
                  </a:cubicBezTo>
                  <a:lnTo>
                    <a:pt x="48151" y="581740"/>
                  </a:lnTo>
                  <a:cubicBezTo>
                    <a:pt x="37166" y="570740"/>
                    <a:pt x="30856" y="555528"/>
                    <a:pt x="30856" y="539977"/>
                  </a:cubicBezTo>
                  <a:cubicBezTo>
                    <a:pt x="30856" y="524425"/>
                    <a:pt x="37166" y="509213"/>
                    <a:pt x="48151" y="498213"/>
                  </a:cubicBezTo>
                  <a:lnTo>
                    <a:pt x="77140" y="469224"/>
                  </a:lnTo>
                  <a:lnTo>
                    <a:pt x="394738" y="786823"/>
                  </a:lnTo>
                  <a:close/>
                  <a:moveTo>
                    <a:pt x="815812" y="365749"/>
                  </a:moveTo>
                  <a:lnTo>
                    <a:pt x="802251" y="379311"/>
                  </a:lnTo>
                  <a:lnTo>
                    <a:pt x="716071" y="293130"/>
                  </a:lnTo>
                  <a:lnTo>
                    <a:pt x="685215" y="293130"/>
                  </a:lnTo>
                  <a:lnTo>
                    <a:pt x="570833" y="178748"/>
                  </a:lnTo>
                  <a:lnTo>
                    <a:pt x="570833" y="147892"/>
                  </a:lnTo>
                  <a:lnTo>
                    <a:pt x="484652" y="61712"/>
                  </a:lnTo>
                  <a:lnTo>
                    <a:pt x="498213" y="48151"/>
                  </a:lnTo>
                  <a:cubicBezTo>
                    <a:pt x="520522" y="25842"/>
                    <a:pt x="559431" y="25842"/>
                    <a:pt x="581740" y="48151"/>
                  </a:cubicBezTo>
                  <a:lnTo>
                    <a:pt x="815812" y="282223"/>
                  </a:lnTo>
                  <a:cubicBezTo>
                    <a:pt x="826967" y="293377"/>
                    <a:pt x="833107" y="308219"/>
                    <a:pt x="833107" y="323986"/>
                  </a:cubicBezTo>
                  <a:cubicBezTo>
                    <a:pt x="833107" y="339753"/>
                    <a:pt x="826967" y="354595"/>
                    <a:pt x="815812" y="365749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xmlns="" id="{BC008A2E-1FE2-4ECE-BC83-9CEADA543295}"/>
                </a:ext>
              </a:extLst>
            </p:cNvPr>
            <p:cNvSpPr/>
            <p:nvPr/>
          </p:nvSpPr>
          <p:spPr>
            <a:xfrm>
              <a:off x="10663303" y="2517826"/>
              <a:ext cx="568178" cy="568178"/>
            </a:xfrm>
            <a:custGeom>
              <a:avLst/>
              <a:gdLst>
                <a:gd name="connsiteX0" fmla="*/ 268662 w 568178"/>
                <a:gd name="connsiteY0" fmla="*/ 568179 h 568178"/>
                <a:gd name="connsiteX1" fmla="*/ 568179 w 568178"/>
                <a:gd name="connsiteY1" fmla="*/ 268662 h 568178"/>
                <a:gd name="connsiteX2" fmla="*/ 299517 w 568178"/>
                <a:gd name="connsiteY2" fmla="*/ 0 h 568178"/>
                <a:gd name="connsiteX3" fmla="*/ 168982 w 568178"/>
                <a:gd name="connsiteY3" fmla="*/ 130536 h 568178"/>
                <a:gd name="connsiteX4" fmla="*/ 130520 w 568178"/>
                <a:gd name="connsiteY4" fmla="*/ 168997 h 568178"/>
                <a:gd name="connsiteX5" fmla="*/ 0 w 568178"/>
                <a:gd name="connsiteY5" fmla="*/ 299517 h 568178"/>
                <a:gd name="connsiteX6" fmla="*/ 524549 w 568178"/>
                <a:gd name="connsiteY6" fmla="*/ 268662 h 568178"/>
                <a:gd name="connsiteX7" fmla="*/ 268662 w 568178"/>
                <a:gd name="connsiteY7" fmla="*/ 524549 h 568178"/>
                <a:gd name="connsiteX8" fmla="*/ 43630 w 568178"/>
                <a:gd name="connsiteY8" fmla="*/ 299517 h 568178"/>
                <a:gd name="connsiteX9" fmla="*/ 139299 w 568178"/>
                <a:gd name="connsiteY9" fmla="*/ 203849 h 568178"/>
                <a:gd name="connsiteX10" fmla="*/ 176094 w 568178"/>
                <a:gd name="connsiteY10" fmla="*/ 222378 h 568178"/>
                <a:gd name="connsiteX11" fmla="*/ 222378 w 568178"/>
                <a:gd name="connsiteY11" fmla="*/ 176094 h 568178"/>
                <a:gd name="connsiteX12" fmla="*/ 203849 w 568178"/>
                <a:gd name="connsiteY12" fmla="*/ 139299 h 568178"/>
                <a:gd name="connsiteX13" fmla="*/ 299517 w 568178"/>
                <a:gd name="connsiteY13" fmla="*/ 43630 h 568178"/>
                <a:gd name="connsiteX14" fmla="*/ 176094 w 568178"/>
                <a:gd name="connsiteY14" fmla="*/ 160666 h 568178"/>
                <a:gd name="connsiteX15" fmla="*/ 191522 w 568178"/>
                <a:gd name="connsiteY15" fmla="*/ 176094 h 568178"/>
                <a:gd name="connsiteX16" fmla="*/ 176094 w 568178"/>
                <a:gd name="connsiteY16" fmla="*/ 191522 h 568178"/>
                <a:gd name="connsiteX17" fmla="*/ 160666 w 568178"/>
                <a:gd name="connsiteY17" fmla="*/ 176094 h 568178"/>
                <a:gd name="connsiteX18" fmla="*/ 176094 w 568178"/>
                <a:gd name="connsiteY18" fmla="*/ 160666 h 56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68178" h="568178">
                  <a:moveTo>
                    <a:pt x="268662" y="568179"/>
                  </a:moveTo>
                  <a:lnTo>
                    <a:pt x="568179" y="268662"/>
                  </a:lnTo>
                  <a:lnTo>
                    <a:pt x="299517" y="0"/>
                  </a:lnTo>
                  <a:lnTo>
                    <a:pt x="168982" y="130536"/>
                  </a:lnTo>
                  <a:cubicBezTo>
                    <a:pt x="149172" y="133621"/>
                    <a:pt x="133606" y="149188"/>
                    <a:pt x="130520" y="168997"/>
                  </a:cubicBezTo>
                  <a:lnTo>
                    <a:pt x="0" y="299517"/>
                  </a:lnTo>
                  <a:close/>
                  <a:moveTo>
                    <a:pt x="524549" y="268662"/>
                  </a:moveTo>
                  <a:lnTo>
                    <a:pt x="268662" y="524549"/>
                  </a:lnTo>
                  <a:lnTo>
                    <a:pt x="43630" y="299517"/>
                  </a:lnTo>
                  <a:lnTo>
                    <a:pt x="139299" y="203849"/>
                  </a:lnTo>
                  <a:cubicBezTo>
                    <a:pt x="147753" y="215034"/>
                    <a:pt x="161021" y="222378"/>
                    <a:pt x="176094" y="222378"/>
                  </a:cubicBezTo>
                  <a:cubicBezTo>
                    <a:pt x="201612" y="222378"/>
                    <a:pt x="222378" y="201612"/>
                    <a:pt x="222378" y="176094"/>
                  </a:cubicBezTo>
                  <a:cubicBezTo>
                    <a:pt x="222378" y="161021"/>
                    <a:pt x="215034" y="147753"/>
                    <a:pt x="203849" y="139299"/>
                  </a:cubicBezTo>
                  <a:lnTo>
                    <a:pt x="299517" y="43630"/>
                  </a:lnTo>
                  <a:close/>
                  <a:moveTo>
                    <a:pt x="176094" y="160666"/>
                  </a:moveTo>
                  <a:cubicBezTo>
                    <a:pt x="184595" y="160666"/>
                    <a:pt x="191522" y="167593"/>
                    <a:pt x="191522" y="176094"/>
                  </a:cubicBezTo>
                  <a:cubicBezTo>
                    <a:pt x="191522" y="184595"/>
                    <a:pt x="184595" y="191522"/>
                    <a:pt x="176094" y="191522"/>
                  </a:cubicBezTo>
                  <a:cubicBezTo>
                    <a:pt x="167593" y="191522"/>
                    <a:pt x="160666" y="184595"/>
                    <a:pt x="160666" y="176094"/>
                  </a:cubicBezTo>
                  <a:cubicBezTo>
                    <a:pt x="160666" y="167593"/>
                    <a:pt x="167593" y="160666"/>
                    <a:pt x="176094" y="160666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xmlns="" id="{9E4F45FC-3D25-4A27-ACD0-86C4D0E283AD}"/>
                </a:ext>
              </a:extLst>
            </p:cNvPr>
            <p:cNvSpPr/>
            <p:nvPr/>
          </p:nvSpPr>
          <p:spPr>
            <a:xfrm rot="-2700000">
              <a:off x="10704289" y="2966249"/>
              <a:ext cx="30851" cy="141791"/>
            </a:xfrm>
            <a:custGeom>
              <a:avLst/>
              <a:gdLst>
                <a:gd name="connsiteX0" fmla="*/ 0 w 30851"/>
                <a:gd name="connsiteY0" fmla="*/ 0 h 141791"/>
                <a:gd name="connsiteX1" fmla="*/ 30851 w 30851"/>
                <a:gd name="connsiteY1" fmla="*/ 0 h 141791"/>
                <a:gd name="connsiteX2" fmla="*/ 30851 w 30851"/>
                <a:gd name="connsiteY2" fmla="*/ 141792 h 141791"/>
                <a:gd name="connsiteX3" fmla="*/ 0 w 30851"/>
                <a:gd name="connsiteY3" fmla="*/ 141792 h 141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141791">
                  <a:moveTo>
                    <a:pt x="0" y="0"/>
                  </a:moveTo>
                  <a:lnTo>
                    <a:pt x="30851" y="0"/>
                  </a:lnTo>
                  <a:lnTo>
                    <a:pt x="30851" y="141792"/>
                  </a:lnTo>
                  <a:lnTo>
                    <a:pt x="0" y="141792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xmlns="" id="{A60C9302-6045-4DEF-B5EA-D2169B428B96}"/>
                </a:ext>
              </a:extLst>
            </p:cNvPr>
            <p:cNvSpPr/>
            <p:nvPr/>
          </p:nvSpPr>
          <p:spPr>
            <a:xfrm rot="-2700000">
              <a:off x="11163267" y="2526917"/>
              <a:ext cx="30851" cy="87262"/>
            </a:xfrm>
            <a:custGeom>
              <a:avLst/>
              <a:gdLst>
                <a:gd name="connsiteX0" fmla="*/ 0 w 30851"/>
                <a:gd name="connsiteY0" fmla="*/ 0 h 87262"/>
                <a:gd name="connsiteX1" fmla="*/ 30851 w 30851"/>
                <a:gd name="connsiteY1" fmla="*/ 0 h 87262"/>
                <a:gd name="connsiteX2" fmla="*/ 30851 w 30851"/>
                <a:gd name="connsiteY2" fmla="*/ 87262 h 87262"/>
                <a:gd name="connsiteX3" fmla="*/ 0 w 30851"/>
                <a:gd name="connsiteY3" fmla="*/ 87262 h 8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87262">
                  <a:moveTo>
                    <a:pt x="0" y="0"/>
                  </a:moveTo>
                  <a:lnTo>
                    <a:pt x="30851" y="0"/>
                  </a:lnTo>
                  <a:lnTo>
                    <a:pt x="30851" y="87262"/>
                  </a:lnTo>
                  <a:lnTo>
                    <a:pt x="0" y="87262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xmlns="" id="{8958357B-3CC1-442A-B193-EBF834C765DB}"/>
                </a:ext>
              </a:extLst>
            </p:cNvPr>
            <p:cNvSpPr/>
            <p:nvPr/>
          </p:nvSpPr>
          <p:spPr>
            <a:xfrm>
              <a:off x="11225095" y="2616780"/>
              <a:ext cx="30855" cy="30855"/>
            </a:xfrm>
            <a:custGeom>
              <a:avLst/>
              <a:gdLst>
                <a:gd name="connsiteX0" fmla="*/ 30856 w 30855"/>
                <a:gd name="connsiteY0" fmla="*/ 15428 h 30855"/>
                <a:gd name="connsiteX1" fmla="*/ 15428 w 30855"/>
                <a:gd name="connsiteY1" fmla="*/ 30856 h 30855"/>
                <a:gd name="connsiteX2" fmla="*/ 0 w 30855"/>
                <a:gd name="connsiteY2" fmla="*/ 15428 h 30855"/>
                <a:gd name="connsiteX3" fmla="*/ 15428 w 30855"/>
                <a:gd name="connsiteY3" fmla="*/ 0 h 30855"/>
                <a:gd name="connsiteX4" fmla="*/ 30856 w 30855"/>
                <a:gd name="connsiteY4" fmla="*/ 15428 h 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855" h="30855">
                  <a:moveTo>
                    <a:pt x="30856" y="15428"/>
                  </a:moveTo>
                  <a:cubicBezTo>
                    <a:pt x="30856" y="23948"/>
                    <a:pt x="23948" y="30856"/>
                    <a:pt x="15428" y="30856"/>
                  </a:cubicBezTo>
                  <a:cubicBezTo>
                    <a:pt x="6907" y="30856"/>
                    <a:pt x="0" y="23948"/>
                    <a:pt x="0" y="15428"/>
                  </a:cubicBezTo>
                  <a:cubicBezTo>
                    <a:pt x="0" y="6907"/>
                    <a:pt x="6907" y="0"/>
                    <a:pt x="15428" y="0"/>
                  </a:cubicBezTo>
                  <a:cubicBezTo>
                    <a:pt x="23948" y="0"/>
                    <a:pt x="30856" y="6907"/>
                    <a:pt x="30856" y="15428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xmlns="" id="{70C59404-9C02-4B54-BAA4-800ABA9FC7C4}"/>
                </a:ext>
              </a:extLst>
            </p:cNvPr>
            <p:cNvSpPr/>
            <p:nvPr/>
          </p:nvSpPr>
          <p:spPr>
            <a:xfrm>
              <a:off x="11101671" y="2493357"/>
              <a:ext cx="30855" cy="30855"/>
            </a:xfrm>
            <a:custGeom>
              <a:avLst/>
              <a:gdLst>
                <a:gd name="connsiteX0" fmla="*/ 30856 w 30855"/>
                <a:gd name="connsiteY0" fmla="*/ 15428 h 30855"/>
                <a:gd name="connsiteX1" fmla="*/ 15428 w 30855"/>
                <a:gd name="connsiteY1" fmla="*/ 30856 h 30855"/>
                <a:gd name="connsiteX2" fmla="*/ 0 w 30855"/>
                <a:gd name="connsiteY2" fmla="*/ 15428 h 30855"/>
                <a:gd name="connsiteX3" fmla="*/ 15428 w 30855"/>
                <a:gd name="connsiteY3" fmla="*/ 0 h 30855"/>
                <a:gd name="connsiteX4" fmla="*/ 30856 w 30855"/>
                <a:gd name="connsiteY4" fmla="*/ 15428 h 3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855" h="30855">
                  <a:moveTo>
                    <a:pt x="30856" y="15428"/>
                  </a:moveTo>
                  <a:cubicBezTo>
                    <a:pt x="30856" y="23948"/>
                    <a:pt x="23948" y="30856"/>
                    <a:pt x="15428" y="30856"/>
                  </a:cubicBezTo>
                  <a:cubicBezTo>
                    <a:pt x="6907" y="30856"/>
                    <a:pt x="0" y="23948"/>
                    <a:pt x="0" y="15428"/>
                  </a:cubicBezTo>
                  <a:cubicBezTo>
                    <a:pt x="0" y="6907"/>
                    <a:pt x="6907" y="0"/>
                    <a:pt x="15428" y="0"/>
                  </a:cubicBezTo>
                  <a:cubicBezTo>
                    <a:pt x="23948" y="0"/>
                    <a:pt x="30856" y="6907"/>
                    <a:pt x="30856" y="15428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xmlns="" id="{7AC0C114-35BE-4DCD-99C8-365A59184CFA}"/>
                </a:ext>
              </a:extLst>
            </p:cNvPr>
            <p:cNvSpPr/>
            <p:nvPr/>
          </p:nvSpPr>
          <p:spPr>
            <a:xfrm>
              <a:off x="10546267" y="2400790"/>
              <a:ext cx="308558" cy="308558"/>
            </a:xfrm>
            <a:custGeom>
              <a:avLst/>
              <a:gdLst>
                <a:gd name="connsiteX0" fmla="*/ 0 w 308558"/>
                <a:gd name="connsiteY0" fmla="*/ 293130 h 308558"/>
                <a:gd name="connsiteX1" fmla="*/ 0 w 308558"/>
                <a:gd name="connsiteY1" fmla="*/ 308558 h 308558"/>
                <a:gd name="connsiteX2" fmla="*/ 92567 w 308558"/>
                <a:gd name="connsiteY2" fmla="*/ 308558 h 308558"/>
                <a:gd name="connsiteX3" fmla="*/ 92567 w 308558"/>
                <a:gd name="connsiteY3" fmla="*/ 293130 h 308558"/>
                <a:gd name="connsiteX4" fmla="*/ 293130 w 308558"/>
                <a:gd name="connsiteY4" fmla="*/ 92567 h 308558"/>
                <a:gd name="connsiteX5" fmla="*/ 308558 w 308558"/>
                <a:gd name="connsiteY5" fmla="*/ 92567 h 308558"/>
                <a:gd name="connsiteX6" fmla="*/ 308558 w 308558"/>
                <a:gd name="connsiteY6" fmla="*/ 0 h 308558"/>
                <a:gd name="connsiteX7" fmla="*/ 293130 w 308558"/>
                <a:gd name="connsiteY7" fmla="*/ 0 h 308558"/>
                <a:gd name="connsiteX8" fmla="*/ 0 w 308558"/>
                <a:gd name="connsiteY8" fmla="*/ 293130 h 308558"/>
                <a:gd name="connsiteX9" fmla="*/ 277702 w 308558"/>
                <a:gd name="connsiteY9" fmla="*/ 62221 h 308558"/>
                <a:gd name="connsiteX10" fmla="*/ 62221 w 308558"/>
                <a:gd name="connsiteY10" fmla="*/ 277702 h 308558"/>
                <a:gd name="connsiteX11" fmla="*/ 31303 w 308558"/>
                <a:gd name="connsiteY11" fmla="*/ 277702 h 308558"/>
                <a:gd name="connsiteX12" fmla="*/ 277702 w 308558"/>
                <a:gd name="connsiteY12" fmla="*/ 31303 h 3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8558" h="308558">
                  <a:moveTo>
                    <a:pt x="0" y="293130"/>
                  </a:moveTo>
                  <a:lnTo>
                    <a:pt x="0" y="308558"/>
                  </a:lnTo>
                  <a:lnTo>
                    <a:pt x="92567" y="308558"/>
                  </a:lnTo>
                  <a:lnTo>
                    <a:pt x="92567" y="293130"/>
                  </a:lnTo>
                  <a:cubicBezTo>
                    <a:pt x="92567" y="182543"/>
                    <a:pt x="182543" y="92567"/>
                    <a:pt x="293130" y="92567"/>
                  </a:cubicBezTo>
                  <a:lnTo>
                    <a:pt x="308558" y="92567"/>
                  </a:lnTo>
                  <a:lnTo>
                    <a:pt x="308558" y="0"/>
                  </a:lnTo>
                  <a:lnTo>
                    <a:pt x="293130" y="0"/>
                  </a:lnTo>
                  <a:cubicBezTo>
                    <a:pt x="131492" y="0"/>
                    <a:pt x="0" y="131492"/>
                    <a:pt x="0" y="293130"/>
                  </a:cubicBezTo>
                  <a:close/>
                  <a:moveTo>
                    <a:pt x="277702" y="62221"/>
                  </a:moveTo>
                  <a:cubicBezTo>
                    <a:pt x="162363" y="69858"/>
                    <a:pt x="69858" y="162363"/>
                    <a:pt x="62221" y="277702"/>
                  </a:cubicBezTo>
                  <a:lnTo>
                    <a:pt x="31303" y="277702"/>
                  </a:lnTo>
                  <a:cubicBezTo>
                    <a:pt x="39017" y="145346"/>
                    <a:pt x="145346" y="39017"/>
                    <a:pt x="277702" y="31303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xmlns="" id="{6E8FFF14-B34F-431F-A6EC-9CB354D595B5}"/>
                </a:ext>
              </a:extLst>
            </p:cNvPr>
            <p:cNvSpPr/>
            <p:nvPr/>
          </p:nvSpPr>
          <p:spPr>
            <a:xfrm>
              <a:off x="10422843" y="2277366"/>
              <a:ext cx="431981" cy="431981"/>
            </a:xfrm>
            <a:custGeom>
              <a:avLst/>
              <a:gdLst>
                <a:gd name="connsiteX0" fmla="*/ 92567 w 431981"/>
                <a:gd name="connsiteY0" fmla="*/ 416553 h 431981"/>
                <a:gd name="connsiteX1" fmla="*/ 416553 w 431981"/>
                <a:gd name="connsiteY1" fmla="*/ 92567 h 431981"/>
                <a:gd name="connsiteX2" fmla="*/ 431981 w 431981"/>
                <a:gd name="connsiteY2" fmla="*/ 92567 h 431981"/>
                <a:gd name="connsiteX3" fmla="*/ 431981 w 431981"/>
                <a:gd name="connsiteY3" fmla="*/ 0 h 431981"/>
                <a:gd name="connsiteX4" fmla="*/ 416553 w 431981"/>
                <a:gd name="connsiteY4" fmla="*/ 0 h 431981"/>
                <a:gd name="connsiteX5" fmla="*/ 0 w 431981"/>
                <a:gd name="connsiteY5" fmla="*/ 416553 h 431981"/>
                <a:gd name="connsiteX6" fmla="*/ 0 w 431981"/>
                <a:gd name="connsiteY6" fmla="*/ 431981 h 431981"/>
                <a:gd name="connsiteX7" fmla="*/ 92567 w 431981"/>
                <a:gd name="connsiteY7" fmla="*/ 431981 h 431981"/>
                <a:gd name="connsiteX8" fmla="*/ 31164 w 431981"/>
                <a:gd name="connsiteY8" fmla="*/ 401126 h 431981"/>
                <a:gd name="connsiteX9" fmla="*/ 401126 w 431981"/>
                <a:gd name="connsiteY9" fmla="*/ 31164 h 431981"/>
                <a:gd name="connsiteX10" fmla="*/ 401126 w 431981"/>
                <a:gd name="connsiteY10" fmla="*/ 62051 h 431981"/>
                <a:gd name="connsiteX11" fmla="*/ 62036 w 431981"/>
                <a:gd name="connsiteY11" fmla="*/ 401126 h 431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1981" h="431981">
                  <a:moveTo>
                    <a:pt x="92567" y="416553"/>
                  </a:moveTo>
                  <a:cubicBezTo>
                    <a:pt x="92567" y="237898"/>
                    <a:pt x="237898" y="92567"/>
                    <a:pt x="416553" y="92567"/>
                  </a:cubicBezTo>
                  <a:lnTo>
                    <a:pt x="431981" y="92567"/>
                  </a:lnTo>
                  <a:lnTo>
                    <a:pt x="431981" y="0"/>
                  </a:lnTo>
                  <a:lnTo>
                    <a:pt x="416553" y="0"/>
                  </a:lnTo>
                  <a:cubicBezTo>
                    <a:pt x="186863" y="0"/>
                    <a:pt x="0" y="186863"/>
                    <a:pt x="0" y="416553"/>
                  </a:cubicBezTo>
                  <a:lnTo>
                    <a:pt x="0" y="431981"/>
                  </a:lnTo>
                  <a:lnTo>
                    <a:pt x="92567" y="431981"/>
                  </a:lnTo>
                  <a:close/>
                  <a:moveTo>
                    <a:pt x="31164" y="401126"/>
                  </a:moveTo>
                  <a:cubicBezTo>
                    <a:pt x="39079" y="200686"/>
                    <a:pt x="200686" y="39079"/>
                    <a:pt x="401126" y="31164"/>
                  </a:cubicBezTo>
                  <a:lnTo>
                    <a:pt x="401126" y="62051"/>
                  </a:lnTo>
                  <a:cubicBezTo>
                    <a:pt x="217719" y="69935"/>
                    <a:pt x="69935" y="217719"/>
                    <a:pt x="62036" y="401126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xmlns="" id="{68F4941B-707F-4048-9EF4-94F51364718D}"/>
                </a:ext>
              </a:extLst>
            </p:cNvPr>
            <p:cNvSpPr/>
            <p:nvPr/>
          </p:nvSpPr>
          <p:spPr>
            <a:xfrm>
              <a:off x="10894721" y="2594965"/>
              <a:ext cx="259620" cy="259620"/>
            </a:xfrm>
            <a:custGeom>
              <a:avLst/>
              <a:gdLst>
                <a:gd name="connsiteX0" fmla="*/ 259621 w 259620"/>
                <a:gd name="connsiteY0" fmla="*/ 191522 h 259620"/>
                <a:gd name="connsiteX1" fmla="*/ 68099 w 259620"/>
                <a:gd name="connsiteY1" fmla="*/ 0 h 259620"/>
                <a:gd name="connsiteX2" fmla="*/ 0 w 259620"/>
                <a:gd name="connsiteY2" fmla="*/ 68099 h 259620"/>
                <a:gd name="connsiteX3" fmla="*/ 191522 w 259620"/>
                <a:gd name="connsiteY3" fmla="*/ 259621 h 259620"/>
                <a:gd name="connsiteX4" fmla="*/ 68099 w 259620"/>
                <a:gd name="connsiteY4" fmla="*/ 43630 h 259620"/>
                <a:gd name="connsiteX5" fmla="*/ 215991 w 259620"/>
                <a:gd name="connsiteY5" fmla="*/ 191522 h 259620"/>
                <a:gd name="connsiteX6" fmla="*/ 191522 w 259620"/>
                <a:gd name="connsiteY6" fmla="*/ 215991 h 259620"/>
                <a:gd name="connsiteX7" fmla="*/ 43630 w 259620"/>
                <a:gd name="connsiteY7" fmla="*/ 68099 h 259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620" h="259620">
                  <a:moveTo>
                    <a:pt x="259621" y="191522"/>
                  </a:moveTo>
                  <a:lnTo>
                    <a:pt x="68099" y="0"/>
                  </a:lnTo>
                  <a:lnTo>
                    <a:pt x="0" y="68099"/>
                  </a:lnTo>
                  <a:lnTo>
                    <a:pt x="191522" y="259621"/>
                  </a:lnTo>
                  <a:close/>
                  <a:moveTo>
                    <a:pt x="68099" y="43630"/>
                  </a:moveTo>
                  <a:lnTo>
                    <a:pt x="215991" y="191522"/>
                  </a:lnTo>
                  <a:lnTo>
                    <a:pt x="191522" y="215991"/>
                  </a:lnTo>
                  <a:lnTo>
                    <a:pt x="43630" y="68099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xmlns="" id="{D316C884-9176-4FA0-8C16-EFADBA9E5DF8}"/>
                </a:ext>
              </a:extLst>
            </p:cNvPr>
            <p:cNvSpPr/>
            <p:nvPr/>
          </p:nvSpPr>
          <p:spPr>
            <a:xfrm rot="-2700000">
              <a:off x="10947271" y="2708269"/>
              <a:ext cx="30851" cy="218148"/>
            </a:xfrm>
            <a:custGeom>
              <a:avLst/>
              <a:gdLst>
                <a:gd name="connsiteX0" fmla="*/ 0 w 30851"/>
                <a:gd name="connsiteY0" fmla="*/ 0 h 218148"/>
                <a:gd name="connsiteX1" fmla="*/ 30851 w 30851"/>
                <a:gd name="connsiteY1" fmla="*/ 0 h 218148"/>
                <a:gd name="connsiteX2" fmla="*/ 30851 w 30851"/>
                <a:gd name="connsiteY2" fmla="*/ 218148 h 218148"/>
                <a:gd name="connsiteX3" fmla="*/ 0 w 30851"/>
                <a:gd name="connsiteY3" fmla="*/ 218148 h 21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218148">
                  <a:moveTo>
                    <a:pt x="0" y="0"/>
                  </a:moveTo>
                  <a:lnTo>
                    <a:pt x="30851" y="0"/>
                  </a:lnTo>
                  <a:lnTo>
                    <a:pt x="30851" y="218148"/>
                  </a:lnTo>
                  <a:lnTo>
                    <a:pt x="0" y="218148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xmlns="" id="{8BEA1D22-53E6-418D-8E47-36AE3B6F8E35}"/>
                </a:ext>
              </a:extLst>
            </p:cNvPr>
            <p:cNvSpPr/>
            <p:nvPr/>
          </p:nvSpPr>
          <p:spPr>
            <a:xfrm rot="-2700000">
              <a:off x="10900987" y="2754537"/>
              <a:ext cx="30851" cy="218148"/>
            </a:xfrm>
            <a:custGeom>
              <a:avLst/>
              <a:gdLst>
                <a:gd name="connsiteX0" fmla="*/ 0 w 30851"/>
                <a:gd name="connsiteY0" fmla="*/ 0 h 218148"/>
                <a:gd name="connsiteX1" fmla="*/ 30851 w 30851"/>
                <a:gd name="connsiteY1" fmla="*/ 0 h 218148"/>
                <a:gd name="connsiteX2" fmla="*/ 30851 w 30851"/>
                <a:gd name="connsiteY2" fmla="*/ 218148 h 218148"/>
                <a:gd name="connsiteX3" fmla="*/ 0 w 30851"/>
                <a:gd name="connsiteY3" fmla="*/ 218148 h 21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218148">
                  <a:moveTo>
                    <a:pt x="0" y="0"/>
                  </a:moveTo>
                  <a:lnTo>
                    <a:pt x="30851" y="0"/>
                  </a:lnTo>
                  <a:lnTo>
                    <a:pt x="30851" y="218148"/>
                  </a:lnTo>
                  <a:lnTo>
                    <a:pt x="0" y="218148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xmlns="" id="{3EA1F702-BAEE-4A18-9C3A-E3296F1F9C36}"/>
                </a:ext>
              </a:extLst>
            </p:cNvPr>
            <p:cNvSpPr/>
            <p:nvPr/>
          </p:nvSpPr>
          <p:spPr>
            <a:xfrm rot="-2700000">
              <a:off x="10854704" y="2800821"/>
              <a:ext cx="30851" cy="218148"/>
            </a:xfrm>
            <a:custGeom>
              <a:avLst/>
              <a:gdLst>
                <a:gd name="connsiteX0" fmla="*/ 0 w 30851"/>
                <a:gd name="connsiteY0" fmla="*/ 0 h 218148"/>
                <a:gd name="connsiteX1" fmla="*/ 30851 w 30851"/>
                <a:gd name="connsiteY1" fmla="*/ 0 h 218148"/>
                <a:gd name="connsiteX2" fmla="*/ 30851 w 30851"/>
                <a:gd name="connsiteY2" fmla="*/ 218148 h 218148"/>
                <a:gd name="connsiteX3" fmla="*/ 0 w 30851"/>
                <a:gd name="connsiteY3" fmla="*/ 218148 h 21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51" h="218148">
                  <a:moveTo>
                    <a:pt x="0" y="0"/>
                  </a:moveTo>
                  <a:lnTo>
                    <a:pt x="30851" y="0"/>
                  </a:lnTo>
                  <a:lnTo>
                    <a:pt x="30851" y="218148"/>
                  </a:lnTo>
                  <a:lnTo>
                    <a:pt x="0" y="218148"/>
                  </a:lnTo>
                  <a:close/>
                </a:path>
              </a:pathLst>
            </a:custGeom>
            <a:grpFill/>
            <a:ln w="15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366" name="文本框 365">
            <a:extLst>
              <a:ext uri="{FF2B5EF4-FFF2-40B4-BE49-F238E27FC236}">
                <a16:creationId xmlns:a16="http://schemas.microsoft.com/office/drawing/2014/main" xmlns="" id="{3B6F8AD9-D767-46AC-8D5C-1EA96301183A}"/>
              </a:ext>
            </a:extLst>
          </p:cNvPr>
          <p:cNvSpPr txBox="1"/>
          <p:nvPr/>
        </p:nvSpPr>
        <p:spPr>
          <a:xfrm>
            <a:off x="8829077" y="4522803"/>
            <a:ext cx="166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管理智能化</a:t>
            </a:r>
          </a:p>
        </p:txBody>
      </p:sp>
      <p:sp>
        <p:nvSpPr>
          <p:cNvPr id="367" name="文本框 366">
            <a:extLst>
              <a:ext uri="{FF2B5EF4-FFF2-40B4-BE49-F238E27FC236}">
                <a16:creationId xmlns:a16="http://schemas.microsoft.com/office/drawing/2014/main" xmlns="" id="{EDEEC36D-5522-4174-A10A-97FD6D4994E7}"/>
              </a:ext>
            </a:extLst>
          </p:cNvPr>
          <p:cNvSpPr txBox="1"/>
          <p:nvPr/>
        </p:nvSpPr>
        <p:spPr>
          <a:xfrm>
            <a:off x="8829077" y="4922913"/>
            <a:ext cx="1669080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请输入正文</a:t>
            </a:r>
            <a:endParaRPr lang="en-US" altLang="zh-CN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请输入正文</a:t>
            </a:r>
          </a:p>
        </p:txBody>
      </p:sp>
      <p:cxnSp>
        <p:nvCxnSpPr>
          <p:cNvPr id="1045" name="直接连接符 1044">
            <a:extLst>
              <a:ext uri="{FF2B5EF4-FFF2-40B4-BE49-F238E27FC236}">
                <a16:creationId xmlns:a16="http://schemas.microsoft.com/office/drawing/2014/main" xmlns="" id="{3E8713AC-45FD-43CE-9C8D-8D65C869A24C}"/>
              </a:ext>
            </a:extLst>
          </p:cNvPr>
          <p:cNvCxnSpPr/>
          <p:nvPr/>
        </p:nvCxnSpPr>
        <p:spPr>
          <a:xfrm>
            <a:off x="3362924" y="3134429"/>
            <a:ext cx="709331" cy="488479"/>
          </a:xfrm>
          <a:prstGeom prst="line">
            <a:avLst/>
          </a:prstGeom>
          <a:ln>
            <a:gradFill>
              <a:gsLst>
                <a:gs pos="0">
                  <a:schemeClr val="accent1">
                    <a:alpha val="0"/>
                  </a:schemeClr>
                </a:gs>
                <a:gs pos="5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直接连接符 378">
            <a:extLst>
              <a:ext uri="{FF2B5EF4-FFF2-40B4-BE49-F238E27FC236}">
                <a16:creationId xmlns:a16="http://schemas.microsoft.com/office/drawing/2014/main" xmlns="" id="{DFD2262A-4A24-4EC8-B090-ECC26C79DB69}"/>
              </a:ext>
            </a:extLst>
          </p:cNvPr>
          <p:cNvCxnSpPr/>
          <p:nvPr/>
        </p:nvCxnSpPr>
        <p:spPr>
          <a:xfrm>
            <a:off x="8129372" y="3134429"/>
            <a:ext cx="709331" cy="488479"/>
          </a:xfrm>
          <a:prstGeom prst="line">
            <a:avLst/>
          </a:prstGeom>
          <a:ln>
            <a:gradFill>
              <a:gsLst>
                <a:gs pos="0">
                  <a:schemeClr val="accent1">
                    <a:alpha val="0"/>
                  </a:schemeClr>
                </a:gs>
                <a:gs pos="5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直接连接符 379">
            <a:extLst>
              <a:ext uri="{FF2B5EF4-FFF2-40B4-BE49-F238E27FC236}">
                <a16:creationId xmlns:a16="http://schemas.microsoft.com/office/drawing/2014/main" xmlns="" id="{3A4AEC61-0D74-457E-9EF2-DD8923798530}"/>
              </a:ext>
            </a:extLst>
          </p:cNvPr>
          <p:cNvCxnSpPr>
            <a:cxnSpLocks/>
          </p:cNvCxnSpPr>
          <p:nvPr/>
        </p:nvCxnSpPr>
        <p:spPr>
          <a:xfrm flipH="1">
            <a:off x="5760884" y="3134429"/>
            <a:ext cx="709331" cy="488479"/>
          </a:xfrm>
          <a:prstGeom prst="line">
            <a:avLst/>
          </a:prstGeom>
          <a:ln>
            <a:gradFill>
              <a:gsLst>
                <a:gs pos="0">
                  <a:schemeClr val="accent1">
                    <a:alpha val="0"/>
                  </a:schemeClr>
                </a:gs>
                <a:gs pos="5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8" name="组合 167">
            <a:extLst>
              <a:ext uri="{FF2B5EF4-FFF2-40B4-BE49-F238E27FC236}">
                <a16:creationId xmlns:a16="http://schemas.microsoft.com/office/drawing/2014/main" xmlns="" id="{70EC327B-A89D-4986-BECD-5439F25076FD}"/>
              </a:ext>
            </a:extLst>
          </p:cNvPr>
          <p:cNvGrpSpPr/>
          <p:nvPr/>
        </p:nvGrpSpPr>
        <p:grpSpPr>
          <a:xfrm>
            <a:off x="2989048" y="384154"/>
            <a:ext cx="6211460" cy="1078547"/>
            <a:chOff x="2989048" y="384154"/>
            <a:chExt cx="6211460" cy="1078547"/>
          </a:xfrm>
        </p:grpSpPr>
        <p:sp>
          <p:nvSpPr>
            <p:cNvPr id="169" name="文本框 168">
              <a:extLst>
                <a:ext uri="{FF2B5EF4-FFF2-40B4-BE49-F238E27FC236}">
                  <a16:creationId xmlns:a16="http://schemas.microsoft.com/office/drawing/2014/main" xmlns="" id="{C71461FC-B338-4953-9482-294049A46E69}"/>
                </a:ext>
              </a:extLst>
            </p:cNvPr>
            <p:cNvSpPr txBox="1"/>
            <p:nvPr/>
          </p:nvSpPr>
          <p:spPr>
            <a:xfrm>
              <a:off x="4978283" y="384154"/>
              <a:ext cx="22329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>
                  <a:gradFill>
                    <a:gsLst>
                      <a:gs pos="4100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项目背景</a:t>
              </a:r>
            </a:p>
          </p:txBody>
        </p:sp>
        <p:sp>
          <p:nvSpPr>
            <p:cNvPr id="170" name="文本框 169">
              <a:extLst>
                <a:ext uri="{FF2B5EF4-FFF2-40B4-BE49-F238E27FC236}">
                  <a16:creationId xmlns:a16="http://schemas.microsoft.com/office/drawing/2014/main" xmlns="" id="{71C46AFC-7491-41F9-9E66-80513FFC627C}"/>
                </a:ext>
              </a:extLst>
            </p:cNvPr>
            <p:cNvSpPr txBox="1"/>
            <p:nvPr/>
          </p:nvSpPr>
          <p:spPr>
            <a:xfrm>
              <a:off x="4979505" y="1185702"/>
              <a:ext cx="22329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 BACKGROUND</a:t>
              </a:r>
              <a:endParaRPr lang="zh-CN" altLang="en-US" sz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171" name="PA-组合 46">
              <a:extLst>
                <a:ext uri="{FF2B5EF4-FFF2-40B4-BE49-F238E27FC236}">
                  <a16:creationId xmlns:a16="http://schemas.microsoft.com/office/drawing/2014/main" xmlns="" id="{78B98A00-B55D-452A-A500-E71ACA2BB9C1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7446286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86" name="PA-直接连接符 47">
                <a:extLst>
                  <a:ext uri="{FF2B5EF4-FFF2-40B4-BE49-F238E27FC236}">
                    <a16:creationId xmlns:a16="http://schemas.microsoft.com/office/drawing/2014/main" xmlns="" id="{0D5C8E6C-F933-48E6-8EC5-F78DEAC9F358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PA-直接连接符 48">
                <a:extLst>
                  <a:ext uri="{FF2B5EF4-FFF2-40B4-BE49-F238E27FC236}">
                    <a16:creationId xmlns:a16="http://schemas.microsoft.com/office/drawing/2014/main" xmlns="" id="{0DFDAA75-A1F1-47E7-8E7A-C6BA76B12D0F}"/>
                  </a:ext>
                </a:extLst>
              </p:cNvPr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PA-直接连接符 49">
                <a:extLst>
                  <a:ext uri="{FF2B5EF4-FFF2-40B4-BE49-F238E27FC236}">
                    <a16:creationId xmlns:a16="http://schemas.microsoft.com/office/drawing/2014/main" xmlns="" id="{0819AA7D-5BF8-4176-A171-ECD68B2A3783}"/>
                  </a:ext>
                </a:extLst>
              </p:cNvPr>
              <p:cNvCxnSpPr>
                <a:cxnSpLocks/>
              </p:cNvCxnSpPr>
              <p:nvPr>
                <p:custDataLst>
                  <p:tags r:id="rId12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9" name="PA-梯形 87">
                <a:extLst>
                  <a:ext uri="{FF2B5EF4-FFF2-40B4-BE49-F238E27FC236}">
                    <a16:creationId xmlns:a16="http://schemas.microsoft.com/office/drawing/2014/main" xmlns="" id="{E28C8FDF-44BF-42AA-ACD1-2CA8EA95B041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PA-梯形 51">
                <a:extLst>
                  <a:ext uri="{FF2B5EF4-FFF2-40B4-BE49-F238E27FC236}">
                    <a16:creationId xmlns:a16="http://schemas.microsoft.com/office/drawing/2014/main" xmlns="" id="{A8C4C852-849E-4BCD-B150-0A0532ED9019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PA-矩形 52">
                <a:extLst>
                  <a:ext uri="{FF2B5EF4-FFF2-40B4-BE49-F238E27FC236}">
                    <a16:creationId xmlns:a16="http://schemas.microsoft.com/office/drawing/2014/main" xmlns="" id="{B45ABBC2-0B15-4AB2-BAA6-D5460A1306F9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PA-矩形 53">
                <a:extLst>
                  <a:ext uri="{FF2B5EF4-FFF2-40B4-BE49-F238E27FC236}">
                    <a16:creationId xmlns:a16="http://schemas.microsoft.com/office/drawing/2014/main" xmlns="" id="{E909CCD2-1081-466F-8DF2-14D0242EEA2E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72" name="PA-组合 60">
              <a:extLst>
                <a:ext uri="{FF2B5EF4-FFF2-40B4-BE49-F238E27FC236}">
                  <a16:creationId xmlns:a16="http://schemas.microsoft.com/office/drawing/2014/main" xmlns="" id="{A509AC28-050C-4A37-B986-C0F661B5EF5E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 flipH="1">
              <a:off x="2989048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79" name="PA-直接连接符 69">
                <a:extLst>
                  <a:ext uri="{FF2B5EF4-FFF2-40B4-BE49-F238E27FC236}">
                    <a16:creationId xmlns:a16="http://schemas.microsoft.com/office/drawing/2014/main" xmlns="" id="{87F1CF75-8653-4570-8294-AB53CC440580}"/>
                  </a:ext>
                </a:extLst>
              </p:cNvPr>
              <p:cNvCxnSpPr>
                <a:cxnSpLocks/>
              </p:cNvCxnSpPr>
              <p:nvPr>
                <p:custDataLst>
                  <p:tags r:id="rId3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PA-直接连接符 70">
                <a:extLst>
                  <a:ext uri="{FF2B5EF4-FFF2-40B4-BE49-F238E27FC236}">
                    <a16:creationId xmlns:a16="http://schemas.microsoft.com/office/drawing/2014/main" xmlns="" id="{5F3C9975-CF3E-40DD-B4DA-9C4A08BF76F7}"/>
                  </a:ext>
                </a:extLst>
              </p:cNvPr>
              <p:cNvCxnSpPr>
                <a:cxnSpLocks/>
              </p:cNvCxnSpPr>
              <p:nvPr>
                <p:custDataLst>
                  <p:tags r:id="rId4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PA-直接连接符 75">
                <a:extLst>
                  <a:ext uri="{FF2B5EF4-FFF2-40B4-BE49-F238E27FC236}">
                    <a16:creationId xmlns:a16="http://schemas.microsoft.com/office/drawing/2014/main" xmlns="" id="{9BBF7E0F-E69E-43C9-AD9B-B761CDF12587}"/>
                  </a:ext>
                </a:extLst>
              </p:cNvPr>
              <p:cNvCxnSpPr>
                <a:cxnSpLocks/>
              </p:cNvCxnSpPr>
              <p:nvPr>
                <p:custDataLst>
                  <p:tags r:id="rId5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PA-梯形 87">
                <a:extLst>
                  <a:ext uri="{FF2B5EF4-FFF2-40B4-BE49-F238E27FC236}">
                    <a16:creationId xmlns:a16="http://schemas.microsoft.com/office/drawing/2014/main" xmlns="" id="{92C6F54C-89B1-4BBF-A7AB-AC5FDD7BC83A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3" name="PA-梯形 77">
                <a:extLst>
                  <a:ext uri="{FF2B5EF4-FFF2-40B4-BE49-F238E27FC236}">
                    <a16:creationId xmlns:a16="http://schemas.microsoft.com/office/drawing/2014/main" xmlns="" id="{C5A192C2-1335-4224-B4A1-3C1D7C7F4A46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PA-矩形 78">
                <a:extLst>
                  <a:ext uri="{FF2B5EF4-FFF2-40B4-BE49-F238E27FC236}">
                    <a16:creationId xmlns:a16="http://schemas.microsoft.com/office/drawing/2014/main" xmlns="" id="{F1B8D9D3-9D2A-4258-8464-2936B3AFDD18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PA-矩形 79">
                <a:extLst>
                  <a:ext uri="{FF2B5EF4-FFF2-40B4-BE49-F238E27FC236}">
                    <a16:creationId xmlns:a16="http://schemas.microsoft.com/office/drawing/2014/main" xmlns="" id="{6EAA7E26-0C08-4F31-BFDD-FF446866230F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155503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矩形 75">
            <a:extLst>
              <a:ext uri="{FF2B5EF4-FFF2-40B4-BE49-F238E27FC236}">
                <a16:creationId xmlns:a16="http://schemas.microsoft.com/office/drawing/2014/main" xmlns="" id="{C37CB568-225E-4F26-9F07-83578238482A}"/>
              </a:ext>
            </a:extLst>
          </p:cNvPr>
          <p:cNvSpPr/>
          <p:nvPr/>
        </p:nvSpPr>
        <p:spPr>
          <a:xfrm>
            <a:off x="3947543" y="3183536"/>
            <a:ext cx="1848654" cy="2023963"/>
          </a:xfrm>
          <a:prstGeom prst="rect">
            <a:avLst/>
          </a:prstGeom>
          <a:solidFill>
            <a:schemeClr val="tx2"/>
          </a:solidFill>
          <a:ln w="635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xmlns="" id="{A6DA2C2D-6640-4E79-A7B0-316C23B23A73}"/>
              </a:ext>
            </a:extLst>
          </p:cNvPr>
          <p:cNvSpPr/>
          <p:nvPr/>
        </p:nvSpPr>
        <p:spPr>
          <a:xfrm>
            <a:off x="6390214" y="3183536"/>
            <a:ext cx="1848654" cy="2023963"/>
          </a:xfrm>
          <a:prstGeom prst="rect">
            <a:avLst/>
          </a:prstGeom>
          <a:solidFill>
            <a:schemeClr val="tx2"/>
          </a:solidFill>
          <a:ln w="635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xmlns="" id="{2239C8CE-C06F-44BD-9592-54B3AFB18692}"/>
              </a:ext>
            </a:extLst>
          </p:cNvPr>
          <p:cNvSpPr/>
          <p:nvPr/>
        </p:nvSpPr>
        <p:spPr>
          <a:xfrm>
            <a:off x="8844062" y="3183536"/>
            <a:ext cx="1848654" cy="2023963"/>
          </a:xfrm>
          <a:prstGeom prst="rect">
            <a:avLst/>
          </a:prstGeom>
          <a:solidFill>
            <a:schemeClr val="tx2"/>
          </a:solidFill>
          <a:ln w="635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xmlns="" id="{106E15C1-AB07-40D6-B402-81EA594312AC}"/>
              </a:ext>
            </a:extLst>
          </p:cNvPr>
          <p:cNvSpPr/>
          <p:nvPr/>
        </p:nvSpPr>
        <p:spPr>
          <a:xfrm>
            <a:off x="1499284" y="3183536"/>
            <a:ext cx="1848654" cy="2023963"/>
          </a:xfrm>
          <a:prstGeom prst="rect">
            <a:avLst/>
          </a:prstGeom>
          <a:solidFill>
            <a:schemeClr val="tx2"/>
          </a:solidFill>
          <a:ln w="635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xmlns="" id="{DD743F63-0769-46E5-B7B0-7B479CC6A308}"/>
              </a:ext>
            </a:extLst>
          </p:cNvPr>
          <p:cNvSpPr/>
          <p:nvPr/>
        </p:nvSpPr>
        <p:spPr>
          <a:xfrm>
            <a:off x="1499284" y="2963293"/>
            <a:ext cx="1848654" cy="465707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solidFill>
              <a:schemeClr val="accent1"/>
            </a:solidFill>
          </a:ln>
          <a:effectLst>
            <a:outerShdw blurRad="266700" sx="102000" sy="102000" algn="ctr" rotWithShape="0">
              <a:srgbClr val="04FEFF">
                <a:alpha val="3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xmlns="" id="{CC5C49F3-B1E3-4D5C-A507-5590E2824881}"/>
              </a:ext>
            </a:extLst>
          </p:cNvPr>
          <p:cNvSpPr/>
          <p:nvPr/>
        </p:nvSpPr>
        <p:spPr>
          <a:xfrm>
            <a:off x="3947543" y="2963293"/>
            <a:ext cx="1848654" cy="465707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solidFill>
              <a:schemeClr val="accent1"/>
            </a:solidFill>
          </a:ln>
          <a:effectLst>
            <a:outerShdw blurRad="266700" sx="102000" sy="102000" algn="ctr" rotWithShape="0">
              <a:srgbClr val="04FEFF">
                <a:alpha val="3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xmlns="" id="{5B961BFB-2F14-460B-B502-6F2CD9B2B782}"/>
              </a:ext>
            </a:extLst>
          </p:cNvPr>
          <p:cNvSpPr/>
          <p:nvPr/>
        </p:nvSpPr>
        <p:spPr>
          <a:xfrm>
            <a:off x="6390214" y="2963293"/>
            <a:ext cx="1848654" cy="465707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solidFill>
              <a:schemeClr val="accent1"/>
            </a:solidFill>
          </a:ln>
          <a:effectLst>
            <a:outerShdw blurRad="266700" sx="102000" sy="102000" algn="ctr" rotWithShape="0">
              <a:srgbClr val="04FEFF">
                <a:alpha val="3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xmlns="" id="{099C4318-4DD0-4754-A0A5-539BE423F299}"/>
              </a:ext>
            </a:extLst>
          </p:cNvPr>
          <p:cNvSpPr/>
          <p:nvPr/>
        </p:nvSpPr>
        <p:spPr>
          <a:xfrm>
            <a:off x="8844062" y="2963293"/>
            <a:ext cx="1848654" cy="465707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solidFill>
              <a:schemeClr val="accent1"/>
            </a:solidFill>
          </a:ln>
          <a:effectLst>
            <a:outerShdw blurRad="266700" sx="102000" sy="102000" algn="ctr" rotWithShape="0">
              <a:srgbClr val="04FEFF">
                <a:alpha val="3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xmlns="" id="{D2DC3813-CD13-47E2-B57B-E05D2F0CC3BB}"/>
              </a:ext>
            </a:extLst>
          </p:cNvPr>
          <p:cNvSpPr/>
          <p:nvPr/>
        </p:nvSpPr>
        <p:spPr>
          <a:xfrm>
            <a:off x="8209990" y="3080921"/>
            <a:ext cx="726137" cy="230450"/>
          </a:xfrm>
          <a:custGeom>
            <a:avLst/>
            <a:gdLst>
              <a:gd name="connsiteX0" fmla="*/ 0 w 1781175"/>
              <a:gd name="connsiteY0" fmla="*/ 488950 h 695325"/>
              <a:gd name="connsiteX1" fmla="*/ 663575 w 1781175"/>
              <a:gd name="connsiteY1" fmla="*/ 488950 h 695325"/>
              <a:gd name="connsiteX2" fmla="*/ 815975 w 1781175"/>
              <a:gd name="connsiteY2" fmla="*/ 0 h 695325"/>
              <a:gd name="connsiteX3" fmla="*/ 965200 w 1781175"/>
              <a:gd name="connsiteY3" fmla="*/ 695325 h 695325"/>
              <a:gd name="connsiteX4" fmla="*/ 1057275 w 1781175"/>
              <a:gd name="connsiteY4" fmla="*/ 298450 h 695325"/>
              <a:gd name="connsiteX5" fmla="*/ 1781175 w 1781175"/>
              <a:gd name="connsiteY5" fmla="*/ 298450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81175" h="695325">
                <a:moveTo>
                  <a:pt x="0" y="488950"/>
                </a:moveTo>
                <a:lnTo>
                  <a:pt x="663575" y="488950"/>
                </a:lnTo>
                <a:lnTo>
                  <a:pt x="815975" y="0"/>
                </a:lnTo>
                <a:lnTo>
                  <a:pt x="965200" y="695325"/>
                </a:lnTo>
                <a:lnTo>
                  <a:pt x="1057275" y="298450"/>
                </a:lnTo>
                <a:lnTo>
                  <a:pt x="1781175" y="298450"/>
                </a:lnTo>
              </a:path>
            </a:pathLst>
          </a:custGeom>
          <a:noFill/>
          <a:ln w="6350" cap="flat" cmpd="sng" algn="ctr">
            <a:gradFill flip="none" rotWithShape="1">
              <a:gsLst>
                <a:gs pos="54000">
                  <a:schemeClr val="accent1"/>
                </a:gs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xmlns="" id="{FBC2161D-2D8E-4E72-8160-5B28A6AD320C}"/>
              </a:ext>
            </a:extLst>
          </p:cNvPr>
          <p:cNvSpPr/>
          <p:nvPr/>
        </p:nvSpPr>
        <p:spPr>
          <a:xfrm>
            <a:off x="5732931" y="3080921"/>
            <a:ext cx="726137" cy="230450"/>
          </a:xfrm>
          <a:custGeom>
            <a:avLst/>
            <a:gdLst>
              <a:gd name="connsiteX0" fmla="*/ 0 w 1781175"/>
              <a:gd name="connsiteY0" fmla="*/ 488950 h 695325"/>
              <a:gd name="connsiteX1" fmla="*/ 663575 w 1781175"/>
              <a:gd name="connsiteY1" fmla="*/ 488950 h 695325"/>
              <a:gd name="connsiteX2" fmla="*/ 815975 w 1781175"/>
              <a:gd name="connsiteY2" fmla="*/ 0 h 695325"/>
              <a:gd name="connsiteX3" fmla="*/ 965200 w 1781175"/>
              <a:gd name="connsiteY3" fmla="*/ 695325 h 695325"/>
              <a:gd name="connsiteX4" fmla="*/ 1057275 w 1781175"/>
              <a:gd name="connsiteY4" fmla="*/ 298450 h 695325"/>
              <a:gd name="connsiteX5" fmla="*/ 1781175 w 1781175"/>
              <a:gd name="connsiteY5" fmla="*/ 298450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81175" h="695325">
                <a:moveTo>
                  <a:pt x="0" y="488950"/>
                </a:moveTo>
                <a:lnTo>
                  <a:pt x="663575" y="488950"/>
                </a:lnTo>
                <a:lnTo>
                  <a:pt x="815975" y="0"/>
                </a:lnTo>
                <a:lnTo>
                  <a:pt x="965200" y="695325"/>
                </a:lnTo>
                <a:lnTo>
                  <a:pt x="1057275" y="298450"/>
                </a:lnTo>
                <a:lnTo>
                  <a:pt x="1781175" y="298450"/>
                </a:lnTo>
              </a:path>
            </a:pathLst>
          </a:custGeom>
          <a:noFill/>
          <a:ln w="6350" cap="flat" cmpd="sng" algn="ctr">
            <a:gradFill flip="none" rotWithShape="1">
              <a:gsLst>
                <a:gs pos="54000">
                  <a:schemeClr val="accent1"/>
                </a:gs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xmlns="" id="{BB02CA0E-5D6E-426E-824A-0F2F36F29686}"/>
              </a:ext>
            </a:extLst>
          </p:cNvPr>
          <p:cNvSpPr/>
          <p:nvPr/>
        </p:nvSpPr>
        <p:spPr>
          <a:xfrm>
            <a:off x="3255871" y="3080921"/>
            <a:ext cx="726137" cy="230450"/>
          </a:xfrm>
          <a:custGeom>
            <a:avLst/>
            <a:gdLst>
              <a:gd name="connsiteX0" fmla="*/ 0 w 1781175"/>
              <a:gd name="connsiteY0" fmla="*/ 488950 h 695325"/>
              <a:gd name="connsiteX1" fmla="*/ 663575 w 1781175"/>
              <a:gd name="connsiteY1" fmla="*/ 488950 h 695325"/>
              <a:gd name="connsiteX2" fmla="*/ 815975 w 1781175"/>
              <a:gd name="connsiteY2" fmla="*/ 0 h 695325"/>
              <a:gd name="connsiteX3" fmla="*/ 965200 w 1781175"/>
              <a:gd name="connsiteY3" fmla="*/ 695325 h 695325"/>
              <a:gd name="connsiteX4" fmla="*/ 1057275 w 1781175"/>
              <a:gd name="connsiteY4" fmla="*/ 298450 h 695325"/>
              <a:gd name="connsiteX5" fmla="*/ 1781175 w 1781175"/>
              <a:gd name="connsiteY5" fmla="*/ 298450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81175" h="695325">
                <a:moveTo>
                  <a:pt x="0" y="488950"/>
                </a:moveTo>
                <a:lnTo>
                  <a:pt x="663575" y="488950"/>
                </a:lnTo>
                <a:lnTo>
                  <a:pt x="815975" y="0"/>
                </a:lnTo>
                <a:lnTo>
                  <a:pt x="965200" y="695325"/>
                </a:lnTo>
                <a:lnTo>
                  <a:pt x="1057275" y="298450"/>
                </a:lnTo>
                <a:lnTo>
                  <a:pt x="1781175" y="298450"/>
                </a:lnTo>
              </a:path>
            </a:pathLst>
          </a:custGeom>
          <a:noFill/>
          <a:ln w="6350" cap="flat" cmpd="sng" algn="ctr">
            <a:gradFill flip="none" rotWithShape="1">
              <a:gsLst>
                <a:gs pos="54000">
                  <a:schemeClr val="accent1"/>
                </a:gs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 Light"/>
              <a:cs typeface="+mn-cs"/>
            </a:endParaRPr>
          </a:p>
        </p:txBody>
      </p:sp>
      <p:grpSp>
        <p:nvGrpSpPr>
          <p:cNvPr id="29" name="图形 8">
            <a:extLst>
              <a:ext uri="{FF2B5EF4-FFF2-40B4-BE49-F238E27FC236}">
                <a16:creationId xmlns:a16="http://schemas.microsoft.com/office/drawing/2014/main" xmlns="" id="{13326218-492C-4BEA-93C3-1B07165A33E3}"/>
              </a:ext>
            </a:extLst>
          </p:cNvPr>
          <p:cNvGrpSpPr/>
          <p:nvPr/>
        </p:nvGrpSpPr>
        <p:grpSpPr>
          <a:xfrm>
            <a:off x="9474733" y="2461489"/>
            <a:ext cx="587313" cy="587313"/>
            <a:chOff x="4935768" y="853440"/>
            <a:chExt cx="987582" cy="987582"/>
          </a:xfrm>
          <a:gradFill flip="none" rotWithShape="1">
            <a:gsLst>
              <a:gs pos="38000">
                <a:schemeClr val="accent1"/>
              </a:gs>
              <a:gs pos="84000">
                <a:schemeClr val="accent1">
                  <a:alpha val="0"/>
                </a:schemeClr>
              </a:gs>
            </a:gsLst>
            <a:lin ang="5400000" scaled="1"/>
            <a:tileRect/>
          </a:gradFill>
        </p:grpSpPr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xmlns="" id="{223CAFF8-D8B4-4284-8B2E-956DD328CE51}"/>
                </a:ext>
              </a:extLst>
            </p:cNvPr>
            <p:cNvSpPr/>
            <p:nvPr/>
          </p:nvSpPr>
          <p:spPr>
            <a:xfrm>
              <a:off x="4951198" y="868870"/>
              <a:ext cx="956720" cy="956720"/>
            </a:xfrm>
            <a:custGeom>
              <a:avLst/>
              <a:gdLst>
                <a:gd name="connsiteX0" fmla="*/ 956720 w 956720"/>
                <a:gd name="connsiteY0" fmla="*/ 308619 h 956720"/>
                <a:gd name="connsiteX1" fmla="*/ 956720 w 956720"/>
                <a:gd name="connsiteY1" fmla="*/ 0 h 956720"/>
                <a:gd name="connsiteX2" fmla="*/ 771548 w 956720"/>
                <a:gd name="connsiteY2" fmla="*/ 0 h 956720"/>
                <a:gd name="connsiteX3" fmla="*/ 771548 w 956720"/>
                <a:gd name="connsiteY3" fmla="*/ 30908 h 956720"/>
                <a:gd name="connsiteX4" fmla="*/ 493344 w 956720"/>
                <a:gd name="connsiteY4" fmla="*/ 30862 h 956720"/>
                <a:gd name="connsiteX5" fmla="*/ 493313 w 956720"/>
                <a:gd name="connsiteY5" fmla="*/ 30862 h 956720"/>
                <a:gd name="connsiteX6" fmla="*/ 351487 w 956720"/>
                <a:gd name="connsiteY6" fmla="*/ 89623 h 956720"/>
                <a:gd name="connsiteX7" fmla="*/ 255938 w 956720"/>
                <a:gd name="connsiteY7" fmla="*/ 185172 h 956720"/>
                <a:gd name="connsiteX8" fmla="*/ 61724 w 956720"/>
                <a:gd name="connsiteY8" fmla="*/ 185172 h 956720"/>
                <a:gd name="connsiteX9" fmla="*/ 61724 w 956720"/>
                <a:gd name="connsiteY9" fmla="*/ 462929 h 956720"/>
                <a:gd name="connsiteX10" fmla="*/ 0 w 956720"/>
                <a:gd name="connsiteY10" fmla="*/ 462929 h 956720"/>
                <a:gd name="connsiteX11" fmla="*/ 0 w 956720"/>
                <a:gd name="connsiteY11" fmla="*/ 956720 h 956720"/>
                <a:gd name="connsiteX12" fmla="*/ 601808 w 956720"/>
                <a:gd name="connsiteY12" fmla="*/ 956720 h 956720"/>
                <a:gd name="connsiteX13" fmla="*/ 617239 w 956720"/>
                <a:gd name="connsiteY13" fmla="*/ 956720 h 956720"/>
                <a:gd name="connsiteX14" fmla="*/ 956720 w 956720"/>
                <a:gd name="connsiteY14" fmla="*/ 956720 h 956720"/>
                <a:gd name="connsiteX15" fmla="*/ 956720 w 956720"/>
                <a:gd name="connsiteY15" fmla="*/ 462929 h 956720"/>
                <a:gd name="connsiteX16" fmla="*/ 678963 w 956720"/>
                <a:gd name="connsiteY16" fmla="*/ 462929 h 956720"/>
                <a:gd name="connsiteX17" fmla="*/ 678963 w 956720"/>
                <a:gd name="connsiteY17" fmla="*/ 315008 h 956720"/>
                <a:gd name="connsiteX18" fmla="*/ 702665 w 956720"/>
                <a:gd name="connsiteY18" fmla="*/ 291306 h 956720"/>
                <a:gd name="connsiteX19" fmla="*/ 735394 w 956720"/>
                <a:gd name="connsiteY19" fmla="*/ 277757 h 956720"/>
                <a:gd name="connsiteX20" fmla="*/ 771548 w 956720"/>
                <a:gd name="connsiteY20" fmla="*/ 277757 h 956720"/>
                <a:gd name="connsiteX21" fmla="*/ 771548 w 956720"/>
                <a:gd name="connsiteY21" fmla="*/ 308619 h 956720"/>
                <a:gd name="connsiteX22" fmla="*/ 802410 w 956720"/>
                <a:gd name="connsiteY22" fmla="*/ 30862 h 956720"/>
                <a:gd name="connsiteX23" fmla="*/ 833272 w 956720"/>
                <a:gd name="connsiteY23" fmla="*/ 30862 h 956720"/>
                <a:gd name="connsiteX24" fmla="*/ 833272 w 956720"/>
                <a:gd name="connsiteY24" fmla="*/ 61724 h 956720"/>
                <a:gd name="connsiteX25" fmla="*/ 864134 w 956720"/>
                <a:gd name="connsiteY25" fmla="*/ 61724 h 956720"/>
                <a:gd name="connsiteX26" fmla="*/ 864134 w 956720"/>
                <a:gd name="connsiteY26" fmla="*/ 30862 h 956720"/>
                <a:gd name="connsiteX27" fmla="*/ 925858 w 956720"/>
                <a:gd name="connsiteY27" fmla="*/ 30862 h 956720"/>
                <a:gd name="connsiteX28" fmla="*/ 925858 w 956720"/>
                <a:gd name="connsiteY28" fmla="*/ 277757 h 956720"/>
                <a:gd name="connsiteX29" fmla="*/ 864134 w 956720"/>
                <a:gd name="connsiteY29" fmla="*/ 277757 h 956720"/>
                <a:gd name="connsiteX30" fmla="*/ 864134 w 956720"/>
                <a:gd name="connsiteY30" fmla="*/ 92586 h 956720"/>
                <a:gd name="connsiteX31" fmla="*/ 833272 w 956720"/>
                <a:gd name="connsiteY31" fmla="*/ 92586 h 956720"/>
                <a:gd name="connsiteX32" fmla="*/ 833272 w 956720"/>
                <a:gd name="connsiteY32" fmla="*/ 277757 h 956720"/>
                <a:gd name="connsiteX33" fmla="*/ 802410 w 956720"/>
                <a:gd name="connsiteY33" fmla="*/ 277757 h 956720"/>
                <a:gd name="connsiteX34" fmla="*/ 586377 w 956720"/>
                <a:gd name="connsiteY34" fmla="*/ 925858 h 956720"/>
                <a:gd name="connsiteX35" fmla="*/ 30862 w 956720"/>
                <a:gd name="connsiteY35" fmla="*/ 925858 h 956720"/>
                <a:gd name="connsiteX36" fmla="*/ 30862 w 956720"/>
                <a:gd name="connsiteY36" fmla="*/ 493791 h 956720"/>
                <a:gd name="connsiteX37" fmla="*/ 586377 w 956720"/>
                <a:gd name="connsiteY37" fmla="*/ 493791 h 956720"/>
                <a:gd name="connsiteX38" fmla="*/ 771548 w 956720"/>
                <a:gd name="connsiteY38" fmla="*/ 925858 h 956720"/>
                <a:gd name="connsiteX39" fmla="*/ 771548 w 956720"/>
                <a:gd name="connsiteY39" fmla="*/ 493791 h 956720"/>
                <a:gd name="connsiteX40" fmla="*/ 833272 w 956720"/>
                <a:gd name="connsiteY40" fmla="*/ 493791 h 956720"/>
                <a:gd name="connsiteX41" fmla="*/ 833272 w 956720"/>
                <a:gd name="connsiteY41" fmla="*/ 925858 h 956720"/>
                <a:gd name="connsiteX42" fmla="*/ 925858 w 956720"/>
                <a:gd name="connsiteY42" fmla="*/ 925858 h 956720"/>
                <a:gd name="connsiteX43" fmla="*/ 864134 w 956720"/>
                <a:gd name="connsiteY43" fmla="*/ 925858 h 956720"/>
                <a:gd name="connsiteX44" fmla="*/ 864134 w 956720"/>
                <a:gd name="connsiteY44" fmla="*/ 493791 h 956720"/>
                <a:gd name="connsiteX45" fmla="*/ 925858 w 956720"/>
                <a:gd name="connsiteY45" fmla="*/ 493791 h 956720"/>
                <a:gd name="connsiteX46" fmla="*/ 740687 w 956720"/>
                <a:gd name="connsiteY46" fmla="*/ 493791 h 956720"/>
                <a:gd name="connsiteX47" fmla="*/ 740687 w 956720"/>
                <a:gd name="connsiteY47" fmla="*/ 925858 h 956720"/>
                <a:gd name="connsiteX48" fmla="*/ 617239 w 956720"/>
                <a:gd name="connsiteY48" fmla="*/ 925858 h 956720"/>
                <a:gd name="connsiteX49" fmla="*/ 617239 w 956720"/>
                <a:gd name="connsiteY49" fmla="*/ 678963 h 956720"/>
                <a:gd name="connsiteX50" fmla="*/ 678963 w 956720"/>
                <a:gd name="connsiteY50" fmla="*/ 678963 h 956720"/>
                <a:gd name="connsiteX51" fmla="*/ 678963 w 956720"/>
                <a:gd name="connsiteY51" fmla="*/ 493791 h 956720"/>
                <a:gd name="connsiteX52" fmla="*/ 648101 w 956720"/>
                <a:gd name="connsiteY52" fmla="*/ 648101 h 956720"/>
                <a:gd name="connsiteX53" fmla="*/ 617239 w 956720"/>
                <a:gd name="connsiteY53" fmla="*/ 648101 h 956720"/>
                <a:gd name="connsiteX54" fmla="*/ 617239 w 956720"/>
                <a:gd name="connsiteY54" fmla="*/ 462929 h 956720"/>
                <a:gd name="connsiteX55" fmla="*/ 92586 w 956720"/>
                <a:gd name="connsiteY55" fmla="*/ 462929 h 956720"/>
                <a:gd name="connsiteX56" fmla="*/ 92586 w 956720"/>
                <a:gd name="connsiteY56" fmla="*/ 216034 h 956720"/>
                <a:gd name="connsiteX57" fmla="*/ 569711 w 956720"/>
                <a:gd name="connsiteY57" fmla="*/ 216034 h 956720"/>
                <a:gd name="connsiteX58" fmla="*/ 557398 w 956720"/>
                <a:gd name="connsiteY58" fmla="*/ 238625 h 956720"/>
                <a:gd name="connsiteX59" fmla="*/ 549126 w 956720"/>
                <a:gd name="connsiteY59" fmla="*/ 246896 h 956720"/>
                <a:gd name="connsiteX60" fmla="*/ 308619 w 956720"/>
                <a:gd name="connsiteY60" fmla="*/ 246896 h 956720"/>
                <a:gd name="connsiteX61" fmla="*/ 308619 w 956720"/>
                <a:gd name="connsiteY61" fmla="*/ 432067 h 956720"/>
                <a:gd name="connsiteX62" fmla="*/ 532106 w 956720"/>
                <a:gd name="connsiteY62" fmla="*/ 432067 h 956720"/>
                <a:gd name="connsiteX63" fmla="*/ 532106 w 956720"/>
                <a:gd name="connsiteY63" fmla="*/ 431990 h 956720"/>
                <a:gd name="connsiteX64" fmla="*/ 532924 w 956720"/>
                <a:gd name="connsiteY64" fmla="*/ 432067 h 956720"/>
                <a:gd name="connsiteX65" fmla="*/ 582411 w 956720"/>
                <a:gd name="connsiteY65" fmla="*/ 411559 h 956720"/>
                <a:gd name="connsiteX66" fmla="*/ 648101 w 956720"/>
                <a:gd name="connsiteY66" fmla="*/ 345870 h 956720"/>
                <a:gd name="connsiteX67" fmla="*/ 474919 w 956720"/>
                <a:gd name="connsiteY67" fmla="*/ 401205 h 956720"/>
                <a:gd name="connsiteX68" fmla="*/ 339481 w 956720"/>
                <a:gd name="connsiteY68" fmla="*/ 401205 h 956720"/>
                <a:gd name="connsiteX69" fmla="*/ 339481 w 956720"/>
                <a:gd name="connsiteY69" fmla="*/ 277757 h 956720"/>
                <a:gd name="connsiteX70" fmla="*/ 518265 w 956720"/>
                <a:gd name="connsiteY70" fmla="*/ 277757 h 956720"/>
                <a:gd name="connsiteX71" fmla="*/ 483437 w 956720"/>
                <a:gd name="connsiteY71" fmla="*/ 312585 h 956720"/>
                <a:gd name="connsiteX72" fmla="*/ 462929 w 956720"/>
                <a:gd name="connsiteY72" fmla="*/ 362072 h 956720"/>
                <a:gd name="connsiteX73" fmla="*/ 474919 w 956720"/>
                <a:gd name="connsiteY73" fmla="*/ 401205 h 956720"/>
                <a:gd name="connsiteX74" fmla="*/ 735394 w 956720"/>
                <a:gd name="connsiteY74" fmla="*/ 246896 h 956720"/>
                <a:gd name="connsiteX75" fmla="*/ 680845 w 956720"/>
                <a:gd name="connsiteY75" fmla="*/ 269486 h 956720"/>
                <a:gd name="connsiteX76" fmla="*/ 560592 w 956720"/>
                <a:gd name="connsiteY76" fmla="*/ 389740 h 956720"/>
                <a:gd name="connsiteX77" fmla="*/ 532924 w 956720"/>
                <a:gd name="connsiteY77" fmla="*/ 401205 h 956720"/>
                <a:gd name="connsiteX78" fmla="*/ 493791 w 956720"/>
                <a:gd name="connsiteY78" fmla="*/ 362072 h 956720"/>
                <a:gd name="connsiteX79" fmla="*/ 505256 w 956720"/>
                <a:gd name="connsiteY79" fmla="*/ 334405 h 956720"/>
                <a:gd name="connsiteX80" fmla="*/ 579217 w 956720"/>
                <a:gd name="connsiteY80" fmla="*/ 260444 h 956720"/>
                <a:gd name="connsiteX81" fmla="*/ 601808 w 956720"/>
                <a:gd name="connsiteY81" fmla="*/ 205895 h 956720"/>
                <a:gd name="connsiteX82" fmla="*/ 601808 w 956720"/>
                <a:gd name="connsiteY82" fmla="*/ 154310 h 956720"/>
                <a:gd name="connsiteX83" fmla="*/ 570946 w 956720"/>
                <a:gd name="connsiteY83" fmla="*/ 154310 h 956720"/>
                <a:gd name="connsiteX84" fmla="*/ 570946 w 956720"/>
                <a:gd name="connsiteY84" fmla="*/ 185172 h 956720"/>
                <a:gd name="connsiteX85" fmla="*/ 299577 w 956720"/>
                <a:gd name="connsiteY85" fmla="*/ 185172 h 956720"/>
                <a:gd name="connsiteX86" fmla="*/ 373306 w 956720"/>
                <a:gd name="connsiteY86" fmla="*/ 111442 h 956720"/>
                <a:gd name="connsiteX87" fmla="*/ 493313 w 956720"/>
                <a:gd name="connsiteY87" fmla="*/ 61724 h 956720"/>
                <a:gd name="connsiteX88" fmla="*/ 493344 w 956720"/>
                <a:gd name="connsiteY88" fmla="*/ 61724 h 956720"/>
                <a:gd name="connsiteX89" fmla="*/ 771548 w 956720"/>
                <a:gd name="connsiteY89" fmla="*/ 61770 h 956720"/>
                <a:gd name="connsiteX90" fmla="*/ 771548 w 956720"/>
                <a:gd name="connsiteY90" fmla="*/ 246896 h 95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956720" h="956720">
                  <a:moveTo>
                    <a:pt x="956720" y="308619"/>
                  </a:moveTo>
                  <a:lnTo>
                    <a:pt x="956720" y="0"/>
                  </a:lnTo>
                  <a:lnTo>
                    <a:pt x="771548" y="0"/>
                  </a:lnTo>
                  <a:lnTo>
                    <a:pt x="771548" y="30908"/>
                  </a:lnTo>
                  <a:lnTo>
                    <a:pt x="493344" y="30862"/>
                  </a:lnTo>
                  <a:cubicBezTo>
                    <a:pt x="493344" y="30862"/>
                    <a:pt x="493328" y="30862"/>
                    <a:pt x="493313" y="30862"/>
                  </a:cubicBezTo>
                  <a:cubicBezTo>
                    <a:pt x="439736" y="30862"/>
                    <a:pt x="389370" y="51725"/>
                    <a:pt x="351487" y="89623"/>
                  </a:cubicBezTo>
                  <a:lnTo>
                    <a:pt x="255938" y="185172"/>
                  </a:lnTo>
                  <a:lnTo>
                    <a:pt x="61724" y="185172"/>
                  </a:lnTo>
                  <a:lnTo>
                    <a:pt x="61724" y="462929"/>
                  </a:lnTo>
                  <a:lnTo>
                    <a:pt x="0" y="462929"/>
                  </a:lnTo>
                  <a:lnTo>
                    <a:pt x="0" y="956720"/>
                  </a:lnTo>
                  <a:lnTo>
                    <a:pt x="601808" y="956720"/>
                  </a:lnTo>
                  <a:lnTo>
                    <a:pt x="617239" y="956720"/>
                  </a:lnTo>
                  <a:lnTo>
                    <a:pt x="956720" y="956720"/>
                  </a:lnTo>
                  <a:lnTo>
                    <a:pt x="956720" y="462929"/>
                  </a:lnTo>
                  <a:lnTo>
                    <a:pt x="678963" y="462929"/>
                  </a:lnTo>
                  <a:lnTo>
                    <a:pt x="678963" y="315008"/>
                  </a:lnTo>
                  <a:lnTo>
                    <a:pt x="702665" y="291306"/>
                  </a:lnTo>
                  <a:cubicBezTo>
                    <a:pt x="711275" y="282695"/>
                    <a:pt x="723203" y="277757"/>
                    <a:pt x="735394" y="277757"/>
                  </a:cubicBezTo>
                  <a:lnTo>
                    <a:pt x="771548" y="277757"/>
                  </a:lnTo>
                  <a:lnTo>
                    <a:pt x="771548" y="308619"/>
                  </a:lnTo>
                  <a:close/>
                  <a:moveTo>
                    <a:pt x="802410" y="30862"/>
                  </a:moveTo>
                  <a:lnTo>
                    <a:pt x="833272" y="30862"/>
                  </a:lnTo>
                  <a:lnTo>
                    <a:pt x="833272" y="61724"/>
                  </a:lnTo>
                  <a:lnTo>
                    <a:pt x="864134" y="61724"/>
                  </a:lnTo>
                  <a:lnTo>
                    <a:pt x="864134" y="30862"/>
                  </a:lnTo>
                  <a:lnTo>
                    <a:pt x="925858" y="30862"/>
                  </a:lnTo>
                  <a:lnTo>
                    <a:pt x="925858" y="277757"/>
                  </a:lnTo>
                  <a:lnTo>
                    <a:pt x="864134" y="277757"/>
                  </a:lnTo>
                  <a:lnTo>
                    <a:pt x="864134" y="92586"/>
                  </a:lnTo>
                  <a:lnTo>
                    <a:pt x="833272" y="92586"/>
                  </a:lnTo>
                  <a:lnTo>
                    <a:pt x="833272" y="277757"/>
                  </a:lnTo>
                  <a:lnTo>
                    <a:pt x="802410" y="277757"/>
                  </a:lnTo>
                  <a:close/>
                  <a:moveTo>
                    <a:pt x="586377" y="925858"/>
                  </a:moveTo>
                  <a:lnTo>
                    <a:pt x="30862" y="925858"/>
                  </a:lnTo>
                  <a:lnTo>
                    <a:pt x="30862" y="493791"/>
                  </a:lnTo>
                  <a:lnTo>
                    <a:pt x="586377" y="493791"/>
                  </a:lnTo>
                  <a:close/>
                  <a:moveTo>
                    <a:pt x="771548" y="925858"/>
                  </a:moveTo>
                  <a:lnTo>
                    <a:pt x="771548" y="493791"/>
                  </a:lnTo>
                  <a:lnTo>
                    <a:pt x="833272" y="493791"/>
                  </a:lnTo>
                  <a:lnTo>
                    <a:pt x="833272" y="925858"/>
                  </a:lnTo>
                  <a:close/>
                  <a:moveTo>
                    <a:pt x="925858" y="925858"/>
                  </a:moveTo>
                  <a:lnTo>
                    <a:pt x="864134" y="925858"/>
                  </a:lnTo>
                  <a:lnTo>
                    <a:pt x="864134" y="493791"/>
                  </a:lnTo>
                  <a:lnTo>
                    <a:pt x="925858" y="493791"/>
                  </a:lnTo>
                  <a:close/>
                  <a:moveTo>
                    <a:pt x="740687" y="493791"/>
                  </a:moveTo>
                  <a:lnTo>
                    <a:pt x="740687" y="925858"/>
                  </a:lnTo>
                  <a:lnTo>
                    <a:pt x="617239" y="925858"/>
                  </a:lnTo>
                  <a:lnTo>
                    <a:pt x="617239" y="678963"/>
                  </a:lnTo>
                  <a:lnTo>
                    <a:pt x="678963" y="678963"/>
                  </a:lnTo>
                  <a:lnTo>
                    <a:pt x="678963" y="493791"/>
                  </a:lnTo>
                  <a:close/>
                  <a:moveTo>
                    <a:pt x="648101" y="648101"/>
                  </a:moveTo>
                  <a:lnTo>
                    <a:pt x="617239" y="648101"/>
                  </a:lnTo>
                  <a:lnTo>
                    <a:pt x="617239" y="462929"/>
                  </a:lnTo>
                  <a:lnTo>
                    <a:pt x="92586" y="462929"/>
                  </a:lnTo>
                  <a:lnTo>
                    <a:pt x="92586" y="216034"/>
                  </a:lnTo>
                  <a:lnTo>
                    <a:pt x="569711" y="216034"/>
                  </a:lnTo>
                  <a:cubicBezTo>
                    <a:pt x="567782" y="224505"/>
                    <a:pt x="563585" y="232437"/>
                    <a:pt x="557398" y="238625"/>
                  </a:cubicBezTo>
                  <a:lnTo>
                    <a:pt x="549126" y="246896"/>
                  </a:lnTo>
                  <a:lnTo>
                    <a:pt x="308619" y="246896"/>
                  </a:lnTo>
                  <a:lnTo>
                    <a:pt x="308619" y="432067"/>
                  </a:lnTo>
                  <a:lnTo>
                    <a:pt x="532106" y="432067"/>
                  </a:lnTo>
                  <a:lnTo>
                    <a:pt x="532106" y="431990"/>
                  </a:lnTo>
                  <a:cubicBezTo>
                    <a:pt x="532384" y="431990"/>
                    <a:pt x="532646" y="432067"/>
                    <a:pt x="532924" y="432067"/>
                  </a:cubicBezTo>
                  <a:cubicBezTo>
                    <a:pt x="551611" y="432067"/>
                    <a:pt x="569202" y="424784"/>
                    <a:pt x="582411" y="411559"/>
                  </a:cubicBezTo>
                  <a:lnTo>
                    <a:pt x="648101" y="345870"/>
                  </a:lnTo>
                  <a:close/>
                  <a:moveTo>
                    <a:pt x="474919" y="401205"/>
                  </a:moveTo>
                  <a:lnTo>
                    <a:pt x="339481" y="401205"/>
                  </a:lnTo>
                  <a:lnTo>
                    <a:pt x="339481" y="277757"/>
                  </a:lnTo>
                  <a:lnTo>
                    <a:pt x="518265" y="277757"/>
                  </a:lnTo>
                  <a:lnTo>
                    <a:pt x="483437" y="312585"/>
                  </a:lnTo>
                  <a:cubicBezTo>
                    <a:pt x="470212" y="325809"/>
                    <a:pt x="462929" y="343385"/>
                    <a:pt x="462929" y="362072"/>
                  </a:cubicBezTo>
                  <a:cubicBezTo>
                    <a:pt x="462929" y="376562"/>
                    <a:pt x="467358" y="390033"/>
                    <a:pt x="474919" y="401205"/>
                  </a:cubicBezTo>
                  <a:close/>
                  <a:moveTo>
                    <a:pt x="735394" y="246896"/>
                  </a:moveTo>
                  <a:cubicBezTo>
                    <a:pt x="714793" y="246896"/>
                    <a:pt x="695412" y="254920"/>
                    <a:pt x="680845" y="269486"/>
                  </a:cubicBezTo>
                  <a:lnTo>
                    <a:pt x="560592" y="389740"/>
                  </a:lnTo>
                  <a:cubicBezTo>
                    <a:pt x="553200" y="397131"/>
                    <a:pt x="543371" y="401205"/>
                    <a:pt x="532924" y="401205"/>
                  </a:cubicBezTo>
                  <a:cubicBezTo>
                    <a:pt x="511351" y="401205"/>
                    <a:pt x="493791" y="383645"/>
                    <a:pt x="493791" y="362072"/>
                  </a:cubicBezTo>
                  <a:cubicBezTo>
                    <a:pt x="493791" y="351626"/>
                    <a:pt x="497865" y="341796"/>
                    <a:pt x="505256" y="334405"/>
                  </a:cubicBezTo>
                  <a:lnTo>
                    <a:pt x="579217" y="260444"/>
                  </a:lnTo>
                  <a:cubicBezTo>
                    <a:pt x="593784" y="245877"/>
                    <a:pt x="601808" y="226511"/>
                    <a:pt x="601808" y="205895"/>
                  </a:cubicBezTo>
                  <a:lnTo>
                    <a:pt x="601808" y="154310"/>
                  </a:lnTo>
                  <a:lnTo>
                    <a:pt x="570946" y="154310"/>
                  </a:lnTo>
                  <a:lnTo>
                    <a:pt x="570946" y="185172"/>
                  </a:lnTo>
                  <a:lnTo>
                    <a:pt x="299577" y="185172"/>
                  </a:lnTo>
                  <a:lnTo>
                    <a:pt x="373306" y="111442"/>
                  </a:lnTo>
                  <a:cubicBezTo>
                    <a:pt x="405372" y="79392"/>
                    <a:pt x="447992" y="61724"/>
                    <a:pt x="493313" y="61724"/>
                  </a:cubicBezTo>
                  <a:lnTo>
                    <a:pt x="493344" y="61724"/>
                  </a:lnTo>
                  <a:lnTo>
                    <a:pt x="771548" y="61770"/>
                  </a:lnTo>
                  <a:lnTo>
                    <a:pt x="771548" y="246896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xmlns="" id="{75988925-8284-452D-A401-0C27107364DC}"/>
                </a:ext>
              </a:extLst>
            </p:cNvPr>
            <p:cNvSpPr/>
            <p:nvPr/>
          </p:nvSpPr>
          <p:spPr>
            <a:xfrm>
              <a:off x="5074646" y="1115766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xmlns="" id="{8860BD2B-4596-4707-A6BB-73B008017F73}"/>
                </a:ext>
              </a:extLst>
            </p:cNvPr>
            <p:cNvSpPr/>
            <p:nvPr/>
          </p:nvSpPr>
          <p:spPr>
            <a:xfrm>
              <a:off x="5074646" y="1177490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xmlns="" id="{898D0522-BDDD-49CF-93F7-E83476FC2310}"/>
                </a:ext>
              </a:extLst>
            </p:cNvPr>
            <p:cNvSpPr/>
            <p:nvPr/>
          </p:nvSpPr>
          <p:spPr>
            <a:xfrm>
              <a:off x="5074646" y="1239214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xmlns="" id="{45697461-AEB4-4729-B9CA-D40DC372CE29}"/>
                </a:ext>
              </a:extLst>
            </p:cNvPr>
            <p:cNvSpPr/>
            <p:nvPr/>
          </p:nvSpPr>
          <p:spPr>
            <a:xfrm>
              <a:off x="5136370" y="1115766"/>
              <a:ext cx="30861" cy="185171"/>
            </a:xfrm>
            <a:custGeom>
              <a:avLst/>
              <a:gdLst>
                <a:gd name="connsiteX0" fmla="*/ 0 w 30861"/>
                <a:gd name="connsiteY0" fmla="*/ 0 h 185171"/>
                <a:gd name="connsiteX1" fmla="*/ 30862 w 30861"/>
                <a:gd name="connsiteY1" fmla="*/ 0 h 185171"/>
                <a:gd name="connsiteX2" fmla="*/ 30862 w 30861"/>
                <a:gd name="connsiteY2" fmla="*/ 185172 h 185171"/>
                <a:gd name="connsiteX3" fmla="*/ 0 w 30861"/>
                <a:gd name="connsiteY3" fmla="*/ 185172 h 185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185171">
                  <a:moveTo>
                    <a:pt x="0" y="0"/>
                  </a:moveTo>
                  <a:lnTo>
                    <a:pt x="30862" y="0"/>
                  </a:lnTo>
                  <a:lnTo>
                    <a:pt x="30862" y="185172"/>
                  </a:lnTo>
                  <a:lnTo>
                    <a:pt x="0" y="18517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xmlns="" id="{EA176E9C-0B7E-42CF-B0FA-7C8F60527E3F}"/>
                </a:ext>
              </a:extLst>
            </p:cNvPr>
            <p:cNvSpPr/>
            <p:nvPr/>
          </p:nvSpPr>
          <p:spPr>
            <a:xfrm>
              <a:off x="5198094" y="1115766"/>
              <a:ext cx="30861" cy="185171"/>
            </a:xfrm>
            <a:custGeom>
              <a:avLst/>
              <a:gdLst>
                <a:gd name="connsiteX0" fmla="*/ 0 w 30861"/>
                <a:gd name="connsiteY0" fmla="*/ 0 h 185171"/>
                <a:gd name="connsiteX1" fmla="*/ 30862 w 30861"/>
                <a:gd name="connsiteY1" fmla="*/ 0 h 185171"/>
                <a:gd name="connsiteX2" fmla="*/ 30862 w 30861"/>
                <a:gd name="connsiteY2" fmla="*/ 185172 h 185171"/>
                <a:gd name="connsiteX3" fmla="*/ 0 w 30861"/>
                <a:gd name="connsiteY3" fmla="*/ 185172 h 185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185171">
                  <a:moveTo>
                    <a:pt x="0" y="0"/>
                  </a:moveTo>
                  <a:lnTo>
                    <a:pt x="30862" y="0"/>
                  </a:lnTo>
                  <a:lnTo>
                    <a:pt x="30862" y="185172"/>
                  </a:lnTo>
                  <a:lnTo>
                    <a:pt x="0" y="18517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xmlns="" id="{EBB09018-9DF7-4417-8E59-0ED9F32160A2}"/>
                </a:ext>
              </a:extLst>
            </p:cNvPr>
            <p:cNvSpPr/>
            <p:nvPr/>
          </p:nvSpPr>
          <p:spPr>
            <a:xfrm>
              <a:off x="5012922" y="1393523"/>
              <a:ext cx="370343" cy="370343"/>
            </a:xfrm>
            <a:custGeom>
              <a:avLst/>
              <a:gdLst>
                <a:gd name="connsiteX0" fmla="*/ 185172 w 370343"/>
                <a:gd name="connsiteY0" fmla="*/ 370343 h 370343"/>
                <a:gd name="connsiteX1" fmla="*/ 370343 w 370343"/>
                <a:gd name="connsiteY1" fmla="*/ 185172 h 370343"/>
                <a:gd name="connsiteX2" fmla="*/ 185172 w 370343"/>
                <a:gd name="connsiteY2" fmla="*/ 0 h 370343"/>
                <a:gd name="connsiteX3" fmla="*/ 0 w 370343"/>
                <a:gd name="connsiteY3" fmla="*/ 185172 h 370343"/>
                <a:gd name="connsiteX4" fmla="*/ 185172 w 370343"/>
                <a:gd name="connsiteY4" fmla="*/ 370343 h 370343"/>
                <a:gd name="connsiteX5" fmla="*/ 31649 w 370343"/>
                <a:gd name="connsiteY5" fmla="*/ 200603 h 370343"/>
                <a:gd name="connsiteX6" fmla="*/ 178783 w 370343"/>
                <a:gd name="connsiteY6" fmla="*/ 200603 h 370343"/>
                <a:gd name="connsiteX7" fmla="*/ 282757 w 370343"/>
                <a:gd name="connsiteY7" fmla="*/ 304576 h 370343"/>
                <a:gd name="connsiteX8" fmla="*/ 185172 w 370343"/>
                <a:gd name="connsiteY8" fmla="*/ 339481 h 370343"/>
                <a:gd name="connsiteX9" fmla="*/ 31649 w 370343"/>
                <a:gd name="connsiteY9" fmla="*/ 200603 h 370343"/>
                <a:gd name="connsiteX10" fmla="*/ 339481 w 370343"/>
                <a:gd name="connsiteY10" fmla="*/ 185172 h 370343"/>
                <a:gd name="connsiteX11" fmla="*/ 304576 w 370343"/>
                <a:gd name="connsiteY11" fmla="*/ 282757 h 370343"/>
                <a:gd name="connsiteX12" fmla="*/ 200603 w 370343"/>
                <a:gd name="connsiteY12" fmla="*/ 178783 h 370343"/>
                <a:gd name="connsiteX13" fmla="*/ 200603 w 370343"/>
                <a:gd name="connsiteY13" fmla="*/ 31649 h 370343"/>
                <a:gd name="connsiteX14" fmla="*/ 339481 w 370343"/>
                <a:gd name="connsiteY14" fmla="*/ 185172 h 370343"/>
                <a:gd name="connsiteX15" fmla="*/ 169741 w 370343"/>
                <a:gd name="connsiteY15" fmla="*/ 31649 h 370343"/>
                <a:gd name="connsiteX16" fmla="*/ 169741 w 370343"/>
                <a:gd name="connsiteY16" fmla="*/ 169741 h 370343"/>
                <a:gd name="connsiteX17" fmla="*/ 31649 w 370343"/>
                <a:gd name="connsiteY17" fmla="*/ 169741 h 370343"/>
                <a:gd name="connsiteX18" fmla="*/ 169741 w 370343"/>
                <a:gd name="connsiteY18" fmla="*/ 31649 h 37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0343" h="370343">
                  <a:moveTo>
                    <a:pt x="185172" y="370343"/>
                  </a:moveTo>
                  <a:cubicBezTo>
                    <a:pt x="287278" y="370343"/>
                    <a:pt x="370343" y="287278"/>
                    <a:pt x="370343" y="185172"/>
                  </a:cubicBezTo>
                  <a:cubicBezTo>
                    <a:pt x="370343" y="83065"/>
                    <a:pt x="287278" y="0"/>
                    <a:pt x="185172" y="0"/>
                  </a:cubicBezTo>
                  <a:cubicBezTo>
                    <a:pt x="83065" y="0"/>
                    <a:pt x="0" y="83065"/>
                    <a:pt x="0" y="185172"/>
                  </a:cubicBezTo>
                  <a:cubicBezTo>
                    <a:pt x="0" y="287278"/>
                    <a:pt x="83065" y="370343"/>
                    <a:pt x="185172" y="370343"/>
                  </a:cubicBezTo>
                  <a:close/>
                  <a:moveTo>
                    <a:pt x="31649" y="200603"/>
                  </a:moveTo>
                  <a:lnTo>
                    <a:pt x="178783" y="200603"/>
                  </a:lnTo>
                  <a:lnTo>
                    <a:pt x="282757" y="304576"/>
                  </a:lnTo>
                  <a:cubicBezTo>
                    <a:pt x="256154" y="326365"/>
                    <a:pt x="222175" y="339481"/>
                    <a:pt x="185172" y="339481"/>
                  </a:cubicBezTo>
                  <a:cubicBezTo>
                    <a:pt x="105286" y="339481"/>
                    <a:pt x="39411" y="278467"/>
                    <a:pt x="31649" y="200603"/>
                  </a:cubicBezTo>
                  <a:close/>
                  <a:moveTo>
                    <a:pt x="339481" y="185172"/>
                  </a:moveTo>
                  <a:cubicBezTo>
                    <a:pt x="339481" y="222175"/>
                    <a:pt x="326365" y="256154"/>
                    <a:pt x="304576" y="282757"/>
                  </a:cubicBezTo>
                  <a:lnTo>
                    <a:pt x="200603" y="178783"/>
                  </a:lnTo>
                  <a:lnTo>
                    <a:pt x="200603" y="31649"/>
                  </a:lnTo>
                  <a:cubicBezTo>
                    <a:pt x="278467" y="39411"/>
                    <a:pt x="339481" y="105286"/>
                    <a:pt x="339481" y="185172"/>
                  </a:cubicBezTo>
                  <a:close/>
                  <a:moveTo>
                    <a:pt x="169741" y="31649"/>
                  </a:moveTo>
                  <a:lnTo>
                    <a:pt x="169741" y="169741"/>
                  </a:lnTo>
                  <a:lnTo>
                    <a:pt x="31649" y="169741"/>
                  </a:lnTo>
                  <a:cubicBezTo>
                    <a:pt x="38901" y="96953"/>
                    <a:pt x="96953" y="38901"/>
                    <a:pt x="169741" y="31649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xmlns="" id="{FA086634-D3C1-4CFE-9EF3-C7D063F9AB1D}"/>
                </a:ext>
              </a:extLst>
            </p:cNvPr>
            <p:cNvSpPr/>
            <p:nvPr/>
          </p:nvSpPr>
          <p:spPr>
            <a:xfrm>
              <a:off x="5475851" y="1393523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xmlns="" id="{9B6B5694-8437-4FFD-A4CF-54E33245D9CA}"/>
                </a:ext>
              </a:extLst>
            </p:cNvPr>
            <p:cNvSpPr/>
            <p:nvPr/>
          </p:nvSpPr>
          <p:spPr>
            <a:xfrm>
              <a:off x="5475851" y="1455247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xmlns="" id="{D23EF255-7D2F-4EF7-89DA-697415185ED4}"/>
                </a:ext>
              </a:extLst>
            </p:cNvPr>
            <p:cNvSpPr/>
            <p:nvPr/>
          </p:nvSpPr>
          <p:spPr>
            <a:xfrm>
              <a:off x="5475851" y="1516971"/>
              <a:ext cx="30861" cy="246895"/>
            </a:xfrm>
            <a:custGeom>
              <a:avLst/>
              <a:gdLst>
                <a:gd name="connsiteX0" fmla="*/ 0 w 30861"/>
                <a:gd name="connsiteY0" fmla="*/ 0 h 246895"/>
                <a:gd name="connsiteX1" fmla="*/ 30862 w 30861"/>
                <a:gd name="connsiteY1" fmla="*/ 0 h 246895"/>
                <a:gd name="connsiteX2" fmla="*/ 30862 w 30861"/>
                <a:gd name="connsiteY2" fmla="*/ 246896 h 246895"/>
                <a:gd name="connsiteX3" fmla="*/ 0 w 30861"/>
                <a:gd name="connsiteY3" fmla="*/ 246896 h 24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246895">
                  <a:moveTo>
                    <a:pt x="0" y="0"/>
                  </a:moveTo>
                  <a:lnTo>
                    <a:pt x="30862" y="0"/>
                  </a:lnTo>
                  <a:lnTo>
                    <a:pt x="30862" y="246896"/>
                  </a:lnTo>
                  <a:lnTo>
                    <a:pt x="0" y="246896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xmlns="" id="{AB238BBB-9CA9-4409-AED5-BDEAD4ADF493}"/>
                </a:ext>
              </a:extLst>
            </p:cNvPr>
            <p:cNvSpPr/>
            <p:nvPr/>
          </p:nvSpPr>
          <p:spPr>
            <a:xfrm>
              <a:off x="5414128" y="1393523"/>
              <a:ext cx="30861" cy="370343"/>
            </a:xfrm>
            <a:custGeom>
              <a:avLst/>
              <a:gdLst>
                <a:gd name="connsiteX0" fmla="*/ 0 w 30861"/>
                <a:gd name="connsiteY0" fmla="*/ 0 h 370343"/>
                <a:gd name="connsiteX1" fmla="*/ 30862 w 30861"/>
                <a:gd name="connsiteY1" fmla="*/ 0 h 370343"/>
                <a:gd name="connsiteX2" fmla="*/ 30862 w 30861"/>
                <a:gd name="connsiteY2" fmla="*/ 370343 h 370343"/>
                <a:gd name="connsiteX3" fmla="*/ 0 w 30861"/>
                <a:gd name="connsiteY3" fmla="*/ 370343 h 37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70343">
                  <a:moveTo>
                    <a:pt x="0" y="0"/>
                  </a:moveTo>
                  <a:lnTo>
                    <a:pt x="30862" y="0"/>
                  </a:lnTo>
                  <a:lnTo>
                    <a:pt x="30862" y="370343"/>
                  </a:lnTo>
                  <a:lnTo>
                    <a:pt x="0" y="370343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41" name="图形 10">
            <a:extLst>
              <a:ext uri="{FF2B5EF4-FFF2-40B4-BE49-F238E27FC236}">
                <a16:creationId xmlns:a16="http://schemas.microsoft.com/office/drawing/2014/main" xmlns="" id="{EFBE4768-1658-43D3-9063-108FC3D5D995}"/>
              </a:ext>
            </a:extLst>
          </p:cNvPr>
          <p:cNvGrpSpPr/>
          <p:nvPr/>
        </p:nvGrpSpPr>
        <p:grpSpPr>
          <a:xfrm>
            <a:off x="4578214" y="2461489"/>
            <a:ext cx="587313" cy="587313"/>
            <a:chOff x="6268650" y="853440"/>
            <a:chExt cx="987582" cy="987582"/>
          </a:xfrm>
          <a:gradFill flip="none" rotWithShape="1">
            <a:gsLst>
              <a:gs pos="38000">
                <a:schemeClr val="accent1"/>
              </a:gs>
              <a:gs pos="84000">
                <a:schemeClr val="accent1">
                  <a:alpha val="0"/>
                </a:schemeClr>
              </a:gs>
            </a:gsLst>
            <a:lin ang="5400000" scaled="1"/>
            <a:tileRect/>
          </a:gradFill>
        </p:grpSpPr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xmlns="" id="{6579B8B3-DFFF-4590-B8FF-307F3988D508}"/>
                </a:ext>
              </a:extLst>
            </p:cNvPr>
            <p:cNvSpPr/>
            <p:nvPr/>
          </p:nvSpPr>
          <p:spPr>
            <a:xfrm>
              <a:off x="6279868" y="875490"/>
              <a:ext cx="954297" cy="954312"/>
            </a:xfrm>
            <a:custGeom>
              <a:avLst/>
              <a:gdLst>
                <a:gd name="connsiteX0" fmla="*/ 954297 w 954297"/>
                <a:gd name="connsiteY0" fmla="*/ 734067 h 954312"/>
                <a:gd name="connsiteX1" fmla="*/ 837485 w 954297"/>
                <a:gd name="connsiteY1" fmla="*/ 734067 h 954312"/>
                <a:gd name="connsiteX2" fmla="*/ 837485 w 954297"/>
                <a:gd name="connsiteY2" fmla="*/ 302000 h 954312"/>
                <a:gd name="connsiteX3" fmla="*/ 868347 w 954297"/>
                <a:gd name="connsiteY3" fmla="*/ 302000 h 954312"/>
                <a:gd name="connsiteX4" fmla="*/ 868347 w 954297"/>
                <a:gd name="connsiteY4" fmla="*/ 271138 h 954312"/>
                <a:gd name="connsiteX5" fmla="*/ 661356 w 954297"/>
                <a:gd name="connsiteY5" fmla="*/ 271138 h 954312"/>
                <a:gd name="connsiteX6" fmla="*/ 537908 w 954297"/>
                <a:gd name="connsiteY6" fmla="*/ 394585 h 954312"/>
                <a:gd name="connsiteX7" fmla="*/ 337306 w 954297"/>
                <a:gd name="connsiteY7" fmla="*/ 394585 h 954312"/>
                <a:gd name="connsiteX8" fmla="*/ 220246 w 954297"/>
                <a:gd name="connsiteY8" fmla="*/ 511645 h 954312"/>
                <a:gd name="connsiteX9" fmla="*/ 220246 w 954297"/>
                <a:gd name="connsiteY9" fmla="*/ 0 h 954312"/>
                <a:gd name="connsiteX10" fmla="*/ 0 w 954297"/>
                <a:gd name="connsiteY10" fmla="*/ 240276 h 954312"/>
                <a:gd name="connsiteX11" fmla="*/ 96798 w 954297"/>
                <a:gd name="connsiteY11" fmla="*/ 240276 h 954312"/>
                <a:gd name="connsiteX12" fmla="*/ 96798 w 954297"/>
                <a:gd name="connsiteY12" fmla="*/ 749498 h 954312"/>
                <a:gd name="connsiteX13" fmla="*/ 204815 w 954297"/>
                <a:gd name="connsiteY13" fmla="*/ 857514 h 954312"/>
                <a:gd name="connsiteX14" fmla="*/ 714037 w 954297"/>
                <a:gd name="connsiteY14" fmla="*/ 857514 h 954312"/>
                <a:gd name="connsiteX15" fmla="*/ 714037 w 954297"/>
                <a:gd name="connsiteY15" fmla="*/ 954313 h 954312"/>
                <a:gd name="connsiteX16" fmla="*/ 806623 w 954297"/>
                <a:gd name="connsiteY16" fmla="*/ 734067 h 954312"/>
                <a:gd name="connsiteX17" fmla="*/ 744899 w 954297"/>
                <a:gd name="connsiteY17" fmla="*/ 734067 h 954312"/>
                <a:gd name="connsiteX18" fmla="*/ 744899 w 954297"/>
                <a:gd name="connsiteY18" fmla="*/ 302000 h 954312"/>
                <a:gd name="connsiteX19" fmla="*/ 806623 w 954297"/>
                <a:gd name="connsiteY19" fmla="*/ 302000 h 954312"/>
                <a:gd name="connsiteX20" fmla="*/ 674133 w 954297"/>
                <a:gd name="connsiteY20" fmla="*/ 302000 h 954312"/>
                <a:gd name="connsiteX21" fmla="*/ 714037 w 954297"/>
                <a:gd name="connsiteY21" fmla="*/ 302000 h 954312"/>
                <a:gd name="connsiteX22" fmla="*/ 714037 w 954297"/>
                <a:gd name="connsiteY22" fmla="*/ 734067 h 954312"/>
                <a:gd name="connsiteX23" fmla="*/ 652313 w 954297"/>
                <a:gd name="connsiteY23" fmla="*/ 734067 h 954312"/>
                <a:gd name="connsiteX24" fmla="*/ 652313 w 954297"/>
                <a:gd name="connsiteY24" fmla="*/ 323819 h 954312"/>
                <a:gd name="connsiteX25" fmla="*/ 374556 w 954297"/>
                <a:gd name="connsiteY25" fmla="*/ 425447 h 954312"/>
                <a:gd name="connsiteX26" fmla="*/ 436280 w 954297"/>
                <a:gd name="connsiteY26" fmla="*/ 425447 h 954312"/>
                <a:gd name="connsiteX27" fmla="*/ 436280 w 954297"/>
                <a:gd name="connsiteY27" fmla="*/ 734067 h 954312"/>
                <a:gd name="connsiteX28" fmla="*/ 374556 w 954297"/>
                <a:gd name="connsiteY28" fmla="*/ 734067 h 954312"/>
                <a:gd name="connsiteX29" fmla="*/ 467142 w 954297"/>
                <a:gd name="connsiteY29" fmla="*/ 425447 h 954312"/>
                <a:gd name="connsiteX30" fmla="*/ 528866 w 954297"/>
                <a:gd name="connsiteY30" fmla="*/ 425447 h 954312"/>
                <a:gd name="connsiteX31" fmla="*/ 528866 w 954297"/>
                <a:gd name="connsiteY31" fmla="*/ 734067 h 954312"/>
                <a:gd name="connsiteX32" fmla="*/ 467142 w 954297"/>
                <a:gd name="connsiteY32" fmla="*/ 734067 h 954312"/>
                <a:gd name="connsiteX33" fmla="*/ 559728 w 954297"/>
                <a:gd name="connsiteY33" fmla="*/ 416405 h 954312"/>
                <a:gd name="connsiteX34" fmla="*/ 621451 w 954297"/>
                <a:gd name="connsiteY34" fmla="*/ 354681 h 954312"/>
                <a:gd name="connsiteX35" fmla="*/ 621451 w 954297"/>
                <a:gd name="connsiteY35" fmla="*/ 734067 h 954312"/>
                <a:gd name="connsiteX36" fmla="*/ 559728 w 954297"/>
                <a:gd name="connsiteY36" fmla="*/ 734067 h 954312"/>
                <a:gd name="connsiteX37" fmla="*/ 343694 w 954297"/>
                <a:gd name="connsiteY37" fmla="*/ 431836 h 954312"/>
                <a:gd name="connsiteX38" fmla="*/ 343694 w 954297"/>
                <a:gd name="connsiteY38" fmla="*/ 734067 h 954312"/>
                <a:gd name="connsiteX39" fmla="*/ 281970 w 954297"/>
                <a:gd name="connsiteY39" fmla="*/ 734067 h 954312"/>
                <a:gd name="connsiteX40" fmla="*/ 281970 w 954297"/>
                <a:gd name="connsiteY40" fmla="*/ 493560 h 954312"/>
                <a:gd name="connsiteX41" fmla="*/ 251108 w 954297"/>
                <a:gd name="connsiteY41" fmla="*/ 524422 h 954312"/>
                <a:gd name="connsiteX42" fmla="*/ 251108 w 954297"/>
                <a:gd name="connsiteY42" fmla="*/ 734067 h 954312"/>
                <a:gd name="connsiteX43" fmla="*/ 220246 w 954297"/>
                <a:gd name="connsiteY43" fmla="*/ 734067 h 954312"/>
                <a:gd name="connsiteX44" fmla="*/ 220246 w 954297"/>
                <a:gd name="connsiteY44" fmla="*/ 555283 h 954312"/>
                <a:gd name="connsiteX45" fmla="*/ 204815 w 954297"/>
                <a:gd name="connsiteY45" fmla="*/ 826652 h 954312"/>
                <a:gd name="connsiteX46" fmla="*/ 127660 w 954297"/>
                <a:gd name="connsiteY46" fmla="*/ 749498 h 954312"/>
                <a:gd name="connsiteX47" fmla="*/ 127660 w 954297"/>
                <a:gd name="connsiteY47" fmla="*/ 209414 h 954312"/>
                <a:gd name="connsiteX48" fmla="*/ 70149 w 954297"/>
                <a:gd name="connsiteY48" fmla="*/ 209414 h 954312"/>
                <a:gd name="connsiteX49" fmla="*/ 189384 w 954297"/>
                <a:gd name="connsiteY49" fmla="*/ 79346 h 954312"/>
                <a:gd name="connsiteX50" fmla="*/ 189384 w 954297"/>
                <a:gd name="connsiteY50" fmla="*/ 764929 h 954312"/>
                <a:gd name="connsiteX51" fmla="*/ 874982 w 954297"/>
                <a:gd name="connsiteY51" fmla="*/ 764929 h 954312"/>
                <a:gd name="connsiteX52" fmla="*/ 744899 w 954297"/>
                <a:gd name="connsiteY52" fmla="*/ 884164 h 954312"/>
                <a:gd name="connsiteX53" fmla="*/ 744899 w 954297"/>
                <a:gd name="connsiteY53" fmla="*/ 826652 h 95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954297" h="954312">
                  <a:moveTo>
                    <a:pt x="954297" y="734067"/>
                  </a:moveTo>
                  <a:lnTo>
                    <a:pt x="837485" y="734067"/>
                  </a:lnTo>
                  <a:lnTo>
                    <a:pt x="837485" y="302000"/>
                  </a:lnTo>
                  <a:lnTo>
                    <a:pt x="868347" y="302000"/>
                  </a:lnTo>
                  <a:lnTo>
                    <a:pt x="868347" y="271138"/>
                  </a:lnTo>
                  <a:lnTo>
                    <a:pt x="661356" y="271138"/>
                  </a:lnTo>
                  <a:lnTo>
                    <a:pt x="537908" y="394585"/>
                  </a:lnTo>
                  <a:lnTo>
                    <a:pt x="337306" y="394585"/>
                  </a:lnTo>
                  <a:lnTo>
                    <a:pt x="220246" y="511645"/>
                  </a:lnTo>
                  <a:lnTo>
                    <a:pt x="220246" y="0"/>
                  </a:lnTo>
                  <a:lnTo>
                    <a:pt x="0" y="240276"/>
                  </a:lnTo>
                  <a:lnTo>
                    <a:pt x="96798" y="240276"/>
                  </a:lnTo>
                  <a:lnTo>
                    <a:pt x="96798" y="749498"/>
                  </a:lnTo>
                  <a:cubicBezTo>
                    <a:pt x="96798" y="809061"/>
                    <a:pt x="145267" y="857514"/>
                    <a:pt x="204815" y="857514"/>
                  </a:cubicBezTo>
                  <a:lnTo>
                    <a:pt x="714037" y="857514"/>
                  </a:lnTo>
                  <a:lnTo>
                    <a:pt x="714037" y="954313"/>
                  </a:lnTo>
                  <a:close/>
                  <a:moveTo>
                    <a:pt x="806623" y="734067"/>
                  </a:moveTo>
                  <a:lnTo>
                    <a:pt x="744899" y="734067"/>
                  </a:lnTo>
                  <a:lnTo>
                    <a:pt x="744899" y="302000"/>
                  </a:lnTo>
                  <a:lnTo>
                    <a:pt x="806623" y="302000"/>
                  </a:lnTo>
                  <a:close/>
                  <a:moveTo>
                    <a:pt x="674133" y="302000"/>
                  </a:moveTo>
                  <a:lnTo>
                    <a:pt x="714037" y="302000"/>
                  </a:lnTo>
                  <a:lnTo>
                    <a:pt x="714037" y="734067"/>
                  </a:lnTo>
                  <a:lnTo>
                    <a:pt x="652313" y="734067"/>
                  </a:lnTo>
                  <a:lnTo>
                    <a:pt x="652313" y="323819"/>
                  </a:lnTo>
                  <a:close/>
                  <a:moveTo>
                    <a:pt x="374556" y="425447"/>
                  </a:moveTo>
                  <a:lnTo>
                    <a:pt x="436280" y="425447"/>
                  </a:lnTo>
                  <a:lnTo>
                    <a:pt x="436280" y="734067"/>
                  </a:lnTo>
                  <a:lnTo>
                    <a:pt x="374556" y="734067"/>
                  </a:lnTo>
                  <a:close/>
                  <a:moveTo>
                    <a:pt x="467142" y="425447"/>
                  </a:moveTo>
                  <a:lnTo>
                    <a:pt x="528866" y="425447"/>
                  </a:lnTo>
                  <a:lnTo>
                    <a:pt x="528866" y="734067"/>
                  </a:lnTo>
                  <a:lnTo>
                    <a:pt x="467142" y="734067"/>
                  </a:lnTo>
                  <a:close/>
                  <a:moveTo>
                    <a:pt x="559728" y="416405"/>
                  </a:moveTo>
                  <a:lnTo>
                    <a:pt x="621451" y="354681"/>
                  </a:lnTo>
                  <a:lnTo>
                    <a:pt x="621451" y="734067"/>
                  </a:lnTo>
                  <a:lnTo>
                    <a:pt x="559728" y="734067"/>
                  </a:lnTo>
                  <a:close/>
                  <a:moveTo>
                    <a:pt x="343694" y="431836"/>
                  </a:moveTo>
                  <a:lnTo>
                    <a:pt x="343694" y="734067"/>
                  </a:lnTo>
                  <a:lnTo>
                    <a:pt x="281970" y="734067"/>
                  </a:lnTo>
                  <a:lnTo>
                    <a:pt x="281970" y="493560"/>
                  </a:lnTo>
                  <a:close/>
                  <a:moveTo>
                    <a:pt x="251108" y="524422"/>
                  </a:moveTo>
                  <a:lnTo>
                    <a:pt x="251108" y="734067"/>
                  </a:lnTo>
                  <a:lnTo>
                    <a:pt x="220246" y="734067"/>
                  </a:lnTo>
                  <a:lnTo>
                    <a:pt x="220246" y="555283"/>
                  </a:lnTo>
                  <a:close/>
                  <a:moveTo>
                    <a:pt x="204815" y="826652"/>
                  </a:moveTo>
                  <a:cubicBezTo>
                    <a:pt x="162272" y="826652"/>
                    <a:pt x="127660" y="792041"/>
                    <a:pt x="127660" y="749498"/>
                  </a:cubicBezTo>
                  <a:lnTo>
                    <a:pt x="127660" y="209414"/>
                  </a:lnTo>
                  <a:lnTo>
                    <a:pt x="70149" y="209414"/>
                  </a:lnTo>
                  <a:lnTo>
                    <a:pt x="189384" y="79346"/>
                  </a:lnTo>
                  <a:lnTo>
                    <a:pt x="189384" y="764929"/>
                  </a:lnTo>
                  <a:lnTo>
                    <a:pt x="874982" y="764929"/>
                  </a:lnTo>
                  <a:lnTo>
                    <a:pt x="744899" y="884164"/>
                  </a:lnTo>
                  <a:lnTo>
                    <a:pt x="744899" y="82665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xmlns="" id="{B71F7C48-6326-410B-B7A9-AF9C98995721}"/>
                </a:ext>
              </a:extLst>
            </p:cNvPr>
            <p:cNvSpPr/>
            <p:nvPr/>
          </p:nvSpPr>
          <p:spPr>
            <a:xfrm>
              <a:off x="6777871" y="930594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xmlns="" id="{3000FA96-BAF4-4FBB-B6BA-1A9382B1537B}"/>
                </a:ext>
              </a:extLst>
            </p:cNvPr>
            <p:cNvSpPr/>
            <p:nvPr/>
          </p:nvSpPr>
          <p:spPr>
            <a:xfrm>
              <a:off x="6839595" y="930594"/>
              <a:ext cx="185171" cy="30861"/>
            </a:xfrm>
            <a:custGeom>
              <a:avLst/>
              <a:gdLst>
                <a:gd name="connsiteX0" fmla="*/ 0 w 185171"/>
                <a:gd name="connsiteY0" fmla="*/ 0 h 30861"/>
                <a:gd name="connsiteX1" fmla="*/ 185172 w 185171"/>
                <a:gd name="connsiteY1" fmla="*/ 0 h 30861"/>
                <a:gd name="connsiteX2" fmla="*/ 185172 w 185171"/>
                <a:gd name="connsiteY2" fmla="*/ 30862 h 30861"/>
                <a:gd name="connsiteX3" fmla="*/ 0 w 18517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171" h="30861">
                  <a:moveTo>
                    <a:pt x="0" y="0"/>
                  </a:moveTo>
                  <a:lnTo>
                    <a:pt x="185172" y="0"/>
                  </a:lnTo>
                  <a:lnTo>
                    <a:pt x="18517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xmlns="" id="{AC9AABBF-0B0D-4E35-B40E-D63903B56139}"/>
                </a:ext>
              </a:extLst>
            </p:cNvPr>
            <p:cNvSpPr/>
            <p:nvPr/>
          </p:nvSpPr>
          <p:spPr>
            <a:xfrm>
              <a:off x="6993905" y="992318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xmlns="" id="{373E4797-45EA-44C2-8824-B91A3BBA1CA0}"/>
                </a:ext>
              </a:extLst>
            </p:cNvPr>
            <p:cNvSpPr/>
            <p:nvPr/>
          </p:nvSpPr>
          <p:spPr>
            <a:xfrm>
              <a:off x="6777871" y="992318"/>
              <a:ext cx="185171" cy="30861"/>
            </a:xfrm>
            <a:custGeom>
              <a:avLst/>
              <a:gdLst>
                <a:gd name="connsiteX0" fmla="*/ 0 w 185171"/>
                <a:gd name="connsiteY0" fmla="*/ 0 h 30861"/>
                <a:gd name="connsiteX1" fmla="*/ 185172 w 185171"/>
                <a:gd name="connsiteY1" fmla="*/ 0 h 30861"/>
                <a:gd name="connsiteX2" fmla="*/ 185172 w 185171"/>
                <a:gd name="connsiteY2" fmla="*/ 30862 h 30861"/>
                <a:gd name="connsiteX3" fmla="*/ 0 w 18517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171" h="30861">
                  <a:moveTo>
                    <a:pt x="0" y="0"/>
                  </a:moveTo>
                  <a:lnTo>
                    <a:pt x="185172" y="0"/>
                  </a:lnTo>
                  <a:lnTo>
                    <a:pt x="18517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xmlns="" id="{61DA7D5A-A6CC-4E5F-AF09-9240EF6C10EC}"/>
                </a:ext>
              </a:extLst>
            </p:cNvPr>
            <p:cNvSpPr/>
            <p:nvPr/>
          </p:nvSpPr>
          <p:spPr>
            <a:xfrm>
              <a:off x="6716148" y="868870"/>
              <a:ext cx="370343" cy="291166"/>
            </a:xfrm>
            <a:custGeom>
              <a:avLst/>
              <a:gdLst>
                <a:gd name="connsiteX0" fmla="*/ 46293 w 370343"/>
                <a:gd name="connsiteY0" fmla="*/ 216034 h 291166"/>
                <a:gd name="connsiteX1" fmla="*/ 72479 w 370343"/>
                <a:gd name="connsiteY1" fmla="*/ 216034 h 291166"/>
                <a:gd name="connsiteX2" fmla="*/ 185172 w 370343"/>
                <a:gd name="connsiteY2" fmla="*/ 291167 h 291166"/>
                <a:gd name="connsiteX3" fmla="*/ 185172 w 370343"/>
                <a:gd name="connsiteY3" fmla="*/ 216034 h 291166"/>
                <a:gd name="connsiteX4" fmla="*/ 324050 w 370343"/>
                <a:gd name="connsiteY4" fmla="*/ 216034 h 291166"/>
                <a:gd name="connsiteX5" fmla="*/ 370343 w 370343"/>
                <a:gd name="connsiteY5" fmla="*/ 169741 h 291166"/>
                <a:gd name="connsiteX6" fmla="*/ 370343 w 370343"/>
                <a:gd name="connsiteY6" fmla="*/ 46293 h 291166"/>
                <a:gd name="connsiteX7" fmla="*/ 324050 w 370343"/>
                <a:gd name="connsiteY7" fmla="*/ 0 h 291166"/>
                <a:gd name="connsiteX8" fmla="*/ 46293 w 370343"/>
                <a:gd name="connsiteY8" fmla="*/ 0 h 291166"/>
                <a:gd name="connsiteX9" fmla="*/ 0 w 370343"/>
                <a:gd name="connsiteY9" fmla="*/ 46293 h 291166"/>
                <a:gd name="connsiteX10" fmla="*/ 0 w 370343"/>
                <a:gd name="connsiteY10" fmla="*/ 169741 h 291166"/>
                <a:gd name="connsiteX11" fmla="*/ 46293 w 370343"/>
                <a:gd name="connsiteY11" fmla="*/ 216034 h 291166"/>
                <a:gd name="connsiteX12" fmla="*/ 30862 w 370343"/>
                <a:gd name="connsiteY12" fmla="*/ 46293 h 291166"/>
                <a:gd name="connsiteX13" fmla="*/ 46293 w 370343"/>
                <a:gd name="connsiteY13" fmla="*/ 30862 h 291166"/>
                <a:gd name="connsiteX14" fmla="*/ 324050 w 370343"/>
                <a:gd name="connsiteY14" fmla="*/ 30862 h 291166"/>
                <a:gd name="connsiteX15" fmla="*/ 339481 w 370343"/>
                <a:gd name="connsiteY15" fmla="*/ 46293 h 291166"/>
                <a:gd name="connsiteX16" fmla="*/ 339481 w 370343"/>
                <a:gd name="connsiteY16" fmla="*/ 169741 h 291166"/>
                <a:gd name="connsiteX17" fmla="*/ 324050 w 370343"/>
                <a:gd name="connsiteY17" fmla="*/ 185172 h 291166"/>
                <a:gd name="connsiteX18" fmla="*/ 154310 w 370343"/>
                <a:gd name="connsiteY18" fmla="*/ 185172 h 291166"/>
                <a:gd name="connsiteX19" fmla="*/ 154310 w 370343"/>
                <a:gd name="connsiteY19" fmla="*/ 233486 h 291166"/>
                <a:gd name="connsiteX20" fmla="*/ 81830 w 370343"/>
                <a:gd name="connsiteY20" fmla="*/ 185172 h 291166"/>
                <a:gd name="connsiteX21" fmla="*/ 46293 w 370343"/>
                <a:gd name="connsiteY21" fmla="*/ 185172 h 291166"/>
                <a:gd name="connsiteX22" fmla="*/ 30862 w 370343"/>
                <a:gd name="connsiteY22" fmla="*/ 169741 h 29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343" h="291166">
                  <a:moveTo>
                    <a:pt x="46293" y="216034"/>
                  </a:moveTo>
                  <a:lnTo>
                    <a:pt x="72479" y="216034"/>
                  </a:lnTo>
                  <a:lnTo>
                    <a:pt x="185172" y="291167"/>
                  </a:lnTo>
                  <a:lnTo>
                    <a:pt x="185172" y="216034"/>
                  </a:lnTo>
                  <a:lnTo>
                    <a:pt x="324050" y="216034"/>
                  </a:lnTo>
                  <a:cubicBezTo>
                    <a:pt x="349573" y="216034"/>
                    <a:pt x="370343" y="195263"/>
                    <a:pt x="370343" y="169741"/>
                  </a:cubicBezTo>
                  <a:lnTo>
                    <a:pt x="370343" y="46293"/>
                  </a:lnTo>
                  <a:cubicBezTo>
                    <a:pt x="370343" y="20770"/>
                    <a:pt x="349573" y="0"/>
                    <a:pt x="324050" y="0"/>
                  </a:cubicBezTo>
                  <a:lnTo>
                    <a:pt x="46293" y="0"/>
                  </a:lnTo>
                  <a:cubicBezTo>
                    <a:pt x="20770" y="0"/>
                    <a:pt x="0" y="20770"/>
                    <a:pt x="0" y="46293"/>
                  </a:cubicBezTo>
                  <a:lnTo>
                    <a:pt x="0" y="169741"/>
                  </a:lnTo>
                  <a:cubicBezTo>
                    <a:pt x="0" y="195263"/>
                    <a:pt x="20770" y="216034"/>
                    <a:pt x="46293" y="216034"/>
                  </a:cubicBezTo>
                  <a:close/>
                  <a:moveTo>
                    <a:pt x="30862" y="46293"/>
                  </a:moveTo>
                  <a:cubicBezTo>
                    <a:pt x="30862" y="37790"/>
                    <a:pt x="37775" y="30862"/>
                    <a:pt x="46293" y="30862"/>
                  </a:cubicBezTo>
                  <a:lnTo>
                    <a:pt x="324050" y="30862"/>
                  </a:lnTo>
                  <a:cubicBezTo>
                    <a:pt x="332568" y="30862"/>
                    <a:pt x="339481" y="37790"/>
                    <a:pt x="339481" y="46293"/>
                  </a:cubicBezTo>
                  <a:lnTo>
                    <a:pt x="339481" y="169741"/>
                  </a:lnTo>
                  <a:cubicBezTo>
                    <a:pt x="339481" y="178243"/>
                    <a:pt x="332568" y="185172"/>
                    <a:pt x="324050" y="185172"/>
                  </a:cubicBezTo>
                  <a:lnTo>
                    <a:pt x="154310" y="185172"/>
                  </a:lnTo>
                  <a:lnTo>
                    <a:pt x="154310" y="233486"/>
                  </a:lnTo>
                  <a:lnTo>
                    <a:pt x="81830" y="185172"/>
                  </a:lnTo>
                  <a:lnTo>
                    <a:pt x="46293" y="185172"/>
                  </a:lnTo>
                  <a:cubicBezTo>
                    <a:pt x="37775" y="185172"/>
                    <a:pt x="30862" y="178243"/>
                    <a:pt x="30862" y="169741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xmlns="" id="{174AFA05-41AB-461B-91DB-C95437EE845E}"/>
                </a:ext>
              </a:extLst>
            </p:cNvPr>
            <p:cNvSpPr/>
            <p:nvPr/>
          </p:nvSpPr>
          <p:spPr>
            <a:xfrm>
              <a:off x="6530976" y="1084904"/>
              <a:ext cx="216033" cy="154309"/>
            </a:xfrm>
            <a:custGeom>
              <a:avLst/>
              <a:gdLst>
                <a:gd name="connsiteX0" fmla="*/ 77155 w 216033"/>
                <a:gd name="connsiteY0" fmla="*/ 154310 h 154309"/>
                <a:gd name="connsiteX1" fmla="*/ 216034 w 216033"/>
                <a:gd name="connsiteY1" fmla="*/ 154310 h 154309"/>
                <a:gd name="connsiteX2" fmla="*/ 216034 w 216033"/>
                <a:gd name="connsiteY2" fmla="*/ 77155 h 154309"/>
                <a:gd name="connsiteX3" fmla="*/ 138879 w 216033"/>
                <a:gd name="connsiteY3" fmla="*/ 0 h 154309"/>
                <a:gd name="connsiteX4" fmla="*/ 77155 w 216033"/>
                <a:gd name="connsiteY4" fmla="*/ 0 h 154309"/>
                <a:gd name="connsiteX5" fmla="*/ 0 w 216033"/>
                <a:gd name="connsiteY5" fmla="*/ 77155 h 154309"/>
                <a:gd name="connsiteX6" fmla="*/ 77155 w 216033"/>
                <a:gd name="connsiteY6" fmla="*/ 154310 h 154309"/>
                <a:gd name="connsiteX7" fmla="*/ 77155 w 216033"/>
                <a:gd name="connsiteY7" fmla="*/ 30862 h 154309"/>
                <a:gd name="connsiteX8" fmla="*/ 138879 w 216033"/>
                <a:gd name="connsiteY8" fmla="*/ 30862 h 154309"/>
                <a:gd name="connsiteX9" fmla="*/ 185172 w 216033"/>
                <a:gd name="connsiteY9" fmla="*/ 77155 h 154309"/>
                <a:gd name="connsiteX10" fmla="*/ 185172 w 216033"/>
                <a:gd name="connsiteY10" fmla="*/ 123448 h 154309"/>
                <a:gd name="connsiteX11" fmla="*/ 77155 w 216033"/>
                <a:gd name="connsiteY11" fmla="*/ 123448 h 154309"/>
                <a:gd name="connsiteX12" fmla="*/ 30862 w 216033"/>
                <a:gd name="connsiteY12" fmla="*/ 77155 h 154309"/>
                <a:gd name="connsiteX13" fmla="*/ 77155 w 216033"/>
                <a:gd name="connsiteY13" fmla="*/ 30862 h 15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6033" h="154309">
                  <a:moveTo>
                    <a:pt x="77155" y="154310"/>
                  </a:moveTo>
                  <a:lnTo>
                    <a:pt x="216034" y="154310"/>
                  </a:lnTo>
                  <a:lnTo>
                    <a:pt x="216034" y="77155"/>
                  </a:lnTo>
                  <a:cubicBezTo>
                    <a:pt x="216034" y="34612"/>
                    <a:pt x="181422" y="0"/>
                    <a:pt x="138879" y="0"/>
                  </a:cubicBezTo>
                  <a:lnTo>
                    <a:pt x="77155" y="0"/>
                  </a:lnTo>
                  <a:cubicBezTo>
                    <a:pt x="34612" y="0"/>
                    <a:pt x="0" y="34612"/>
                    <a:pt x="0" y="77155"/>
                  </a:cubicBezTo>
                  <a:cubicBezTo>
                    <a:pt x="0" y="119698"/>
                    <a:pt x="34612" y="154310"/>
                    <a:pt x="77155" y="154310"/>
                  </a:cubicBezTo>
                  <a:close/>
                  <a:moveTo>
                    <a:pt x="77155" y="30862"/>
                  </a:moveTo>
                  <a:lnTo>
                    <a:pt x="138879" y="30862"/>
                  </a:lnTo>
                  <a:cubicBezTo>
                    <a:pt x="164402" y="30862"/>
                    <a:pt x="185172" y="51632"/>
                    <a:pt x="185172" y="77155"/>
                  </a:cubicBezTo>
                  <a:lnTo>
                    <a:pt x="185172" y="123448"/>
                  </a:lnTo>
                  <a:lnTo>
                    <a:pt x="77155" y="123448"/>
                  </a:lnTo>
                  <a:cubicBezTo>
                    <a:pt x="51632" y="123448"/>
                    <a:pt x="30862" y="102678"/>
                    <a:pt x="30862" y="77155"/>
                  </a:cubicBezTo>
                  <a:cubicBezTo>
                    <a:pt x="30862" y="51632"/>
                    <a:pt x="51632" y="30862"/>
                    <a:pt x="77155" y="30862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xmlns="" id="{595F7A45-1997-4A87-9D46-282CE3DAC45D}"/>
                </a:ext>
              </a:extLst>
            </p:cNvPr>
            <p:cNvSpPr/>
            <p:nvPr/>
          </p:nvSpPr>
          <p:spPr>
            <a:xfrm>
              <a:off x="6592700" y="1146628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xmlns="" id="{A961E09B-2E11-4E59-8358-D4FEF9BD302A}"/>
                </a:ext>
              </a:extLst>
            </p:cNvPr>
            <p:cNvSpPr/>
            <p:nvPr/>
          </p:nvSpPr>
          <p:spPr>
            <a:xfrm>
              <a:off x="6654424" y="1146628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51" name="图形 26">
            <a:extLst>
              <a:ext uri="{FF2B5EF4-FFF2-40B4-BE49-F238E27FC236}">
                <a16:creationId xmlns:a16="http://schemas.microsoft.com/office/drawing/2014/main" xmlns="" id="{0B148F3E-413E-4682-A3B1-7476E9E22868}"/>
              </a:ext>
            </a:extLst>
          </p:cNvPr>
          <p:cNvGrpSpPr/>
          <p:nvPr/>
        </p:nvGrpSpPr>
        <p:grpSpPr>
          <a:xfrm>
            <a:off x="2129955" y="2461489"/>
            <a:ext cx="587313" cy="587313"/>
            <a:chOff x="6268650" y="2241286"/>
            <a:chExt cx="987582" cy="987582"/>
          </a:xfrm>
          <a:gradFill flip="none" rotWithShape="1">
            <a:gsLst>
              <a:gs pos="38000">
                <a:schemeClr val="accent1"/>
              </a:gs>
              <a:gs pos="84000">
                <a:schemeClr val="accent1">
                  <a:alpha val="0"/>
                </a:schemeClr>
              </a:gs>
            </a:gsLst>
            <a:lin ang="5400000" scaled="1"/>
            <a:tileRect/>
          </a:gradFill>
        </p:grpSpPr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xmlns="" id="{BF9B64B5-DAD7-4318-8649-B05CC6A5E255}"/>
                </a:ext>
              </a:extLst>
            </p:cNvPr>
            <p:cNvSpPr/>
            <p:nvPr/>
          </p:nvSpPr>
          <p:spPr>
            <a:xfrm>
              <a:off x="6623562" y="2688784"/>
              <a:ext cx="555514" cy="462929"/>
            </a:xfrm>
            <a:custGeom>
              <a:avLst/>
              <a:gdLst>
                <a:gd name="connsiteX0" fmla="*/ 524653 w 555514"/>
                <a:gd name="connsiteY0" fmla="*/ 0 h 462929"/>
                <a:gd name="connsiteX1" fmla="*/ 30862 w 555514"/>
                <a:gd name="connsiteY1" fmla="*/ 0 h 462929"/>
                <a:gd name="connsiteX2" fmla="*/ 0 w 555514"/>
                <a:gd name="connsiteY2" fmla="*/ 30862 h 462929"/>
                <a:gd name="connsiteX3" fmla="*/ 0 w 555514"/>
                <a:gd name="connsiteY3" fmla="*/ 432067 h 462929"/>
                <a:gd name="connsiteX4" fmla="*/ 30862 w 555514"/>
                <a:gd name="connsiteY4" fmla="*/ 462929 h 462929"/>
                <a:gd name="connsiteX5" fmla="*/ 92586 w 555514"/>
                <a:gd name="connsiteY5" fmla="*/ 462929 h 462929"/>
                <a:gd name="connsiteX6" fmla="*/ 123448 w 555514"/>
                <a:gd name="connsiteY6" fmla="*/ 462929 h 462929"/>
                <a:gd name="connsiteX7" fmla="*/ 432067 w 555514"/>
                <a:gd name="connsiteY7" fmla="*/ 462929 h 462929"/>
                <a:gd name="connsiteX8" fmla="*/ 462929 w 555514"/>
                <a:gd name="connsiteY8" fmla="*/ 462929 h 462929"/>
                <a:gd name="connsiteX9" fmla="*/ 524653 w 555514"/>
                <a:gd name="connsiteY9" fmla="*/ 462929 h 462929"/>
                <a:gd name="connsiteX10" fmla="*/ 555515 w 555514"/>
                <a:gd name="connsiteY10" fmla="*/ 432067 h 462929"/>
                <a:gd name="connsiteX11" fmla="*/ 555515 w 555514"/>
                <a:gd name="connsiteY11" fmla="*/ 30862 h 462929"/>
                <a:gd name="connsiteX12" fmla="*/ 524653 w 555514"/>
                <a:gd name="connsiteY12" fmla="*/ 0 h 462929"/>
                <a:gd name="connsiteX13" fmla="*/ 385774 w 555514"/>
                <a:gd name="connsiteY13" fmla="*/ 432067 h 462929"/>
                <a:gd name="connsiteX14" fmla="*/ 385774 w 555514"/>
                <a:gd name="connsiteY14" fmla="*/ 401205 h 462929"/>
                <a:gd name="connsiteX15" fmla="*/ 354912 w 555514"/>
                <a:gd name="connsiteY15" fmla="*/ 401205 h 462929"/>
                <a:gd name="connsiteX16" fmla="*/ 354912 w 555514"/>
                <a:gd name="connsiteY16" fmla="*/ 432067 h 462929"/>
                <a:gd name="connsiteX17" fmla="*/ 200603 w 555514"/>
                <a:gd name="connsiteY17" fmla="*/ 432067 h 462929"/>
                <a:gd name="connsiteX18" fmla="*/ 200603 w 555514"/>
                <a:gd name="connsiteY18" fmla="*/ 401205 h 462929"/>
                <a:gd name="connsiteX19" fmla="*/ 169741 w 555514"/>
                <a:gd name="connsiteY19" fmla="*/ 401205 h 462929"/>
                <a:gd name="connsiteX20" fmla="*/ 169741 w 555514"/>
                <a:gd name="connsiteY20" fmla="*/ 432067 h 462929"/>
                <a:gd name="connsiteX21" fmla="*/ 126565 w 555514"/>
                <a:gd name="connsiteY21" fmla="*/ 432067 h 462929"/>
                <a:gd name="connsiteX22" fmla="*/ 277757 w 555514"/>
                <a:gd name="connsiteY22" fmla="*/ 308619 h 462929"/>
                <a:gd name="connsiteX23" fmla="*/ 428950 w 555514"/>
                <a:gd name="connsiteY23" fmla="*/ 432067 h 462929"/>
                <a:gd name="connsiteX24" fmla="*/ 460136 w 555514"/>
                <a:gd name="connsiteY24" fmla="*/ 432067 h 462929"/>
                <a:gd name="connsiteX25" fmla="*/ 342922 w 555514"/>
                <a:gd name="connsiteY25" fmla="*/ 289824 h 462929"/>
                <a:gd name="connsiteX26" fmla="*/ 401205 w 555514"/>
                <a:gd name="connsiteY26" fmla="*/ 185172 h 462929"/>
                <a:gd name="connsiteX27" fmla="*/ 277757 w 555514"/>
                <a:gd name="connsiteY27" fmla="*/ 61724 h 462929"/>
                <a:gd name="connsiteX28" fmla="*/ 154310 w 555514"/>
                <a:gd name="connsiteY28" fmla="*/ 185172 h 462929"/>
                <a:gd name="connsiteX29" fmla="*/ 212592 w 555514"/>
                <a:gd name="connsiteY29" fmla="*/ 289824 h 462929"/>
                <a:gd name="connsiteX30" fmla="*/ 95379 w 555514"/>
                <a:gd name="connsiteY30" fmla="*/ 432067 h 462929"/>
                <a:gd name="connsiteX31" fmla="*/ 30862 w 555514"/>
                <a:gd name="connsiteY31" fmla="*/ 432067 h 462929"/>
                <a:gd name="connsiteX32" fmla="*/ 30862 w 555514"/>
                <a:gd name="connsiteY32" fmla="*/ 30862 h 462929"/>
                <a:gd name="connsiteX33" fmla="*/ 524653 w 555514"/>
                <a:gd name="connsiteY33" fmla="*/ 30862 h 462929"/>
                <a:gd name="connsiteX34" fmla="*/ 524668 w 555514"/>
                <a:gd name="connsiteY34" fmla="*/ 432067 h 462929"/>
                <a:gd name="connsiteX35" fmla="*/ 277757 w 555514"/>
                <a:gd name="connsiteY35" fmla="*/ 277757 h 462929"/>
                <a:gd name="connsiteX36" fmla="*/ 185172 w 555514"/>
                <a:gd name="connsiteY36" fmla="*/ 185172 h 462929"/>
                <a:gd name="connsiteX37" fmla="*/ 277757 w 555514"/>
                <a:gd name="connsiteY37" fmla="*/ 92586 h 462929"/>
                <a:gd name="connsiteX38" fmla="*/ 370343 w 555514"/>
                <a:gd name="connsiteY38" fmla="*/ 185172 h 462929"/>
                <a:gd name="connsiteX39" fmla="*/ 277757 w 555514"/>
                <a:gd name="connsiteY39" fmla="*/ 277757 h 46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55514" h="462929">
                  <a:moveTo>
                    <a:pt x="524653" y="0"/>
                  </a:moveTo>
                  <a:lnTo>
                    <a:pt x="30862" y="0"/>
                  </a:lnTo>
                  <a:cubicBezTo>
                    <a:pt x="13842" y="0"/>
                    <a:pt x="0" y="13842"/>
                    <a:pt x="0" y="30862"/>
                  </a:cubicBezTo>
                  <a:lnTo>
                    <a:pt x="0" y="432067"/>
                  </a:lnTo>
                  <a:cubicBezTo>
                    <a:pt x="0" y="449088"/>
                    <a:pt x="13842" y="462929"/>
                    <a:pt x="30862" y="462929"/>
                  </a:cubicBezTo>
                  <a:lnTo>
                    <a:pt x="92586" y="462929"/>
                  </a:lnTo>
                  <a:lnTo>
                    <a:pt x="123448" y="462929"/>
                  </a:lnTo>
                  <a:lnTo>
                    <a:pt x="432067" y="462929"/>
                  </a:lnTo>
                  <a:lnTo>
                    <a:pt x="462929" y="462929"/>
                  </a:lnTo>
                  <a:lnTo>
                    <a:pt x="524653" y="462929"/>
                  </a:lnTo>
                  <a:cubicBezTo>
                    <a:pt x="541673" y="462929"/>
                    <a:pt x="555515" y="449088"/>
                    <a:pt x="555515" y="432067"/>
                  </a:cubicBezTo>
                  <a:lnTo>
                    <a:pt x="555515" y="30862"/>
                  </a:lnTo>
                  <a:cubicBezTo>
                    <a:pt x="555515" y="13842"/>
                    <a:pt x="541673" y="0"/>
                    <a:pt x="524653" y="0"/>
                  </a:cubicBezTo>
                  <a:close/>
                  <a:moveTo>
                    <a:pt x="385774" y="432067"/>
                  </a:moveTo>
                  <a:lnTo>
                    <a:pt x="385774" y="401205"/>
                  </a:lnTo>
                  <a:lnTo>
                    <a:pt x="354912" y="401205"/>
                  </a:lnTo>
                  <a:lnTo>
                    <a:pt x="354912" y="432067"/>
                  </a:lnTo>
                  <a:lnTo>
                    <a:pt x="200603" y="432067"/>
                  </a:lnTo>
                  <a:lnTo>
                    <a:pt x="200603" y="401205"/>
                  </a:lnTo>
                  <a:lnTo>
                    <a:pt x="169741" y="401205"/>
                  </a:lnTo>
                  <a:lnTo>
                    <a:pt x="169741" y="432067"/>
                  </a:lnTo>
                  <a:lnTo>
                    <a:pt x="126565" y="432067"/>
                  </a:lnTo>
                  <a:cubicBezTo>
                    <a:pt x="140900" y="361717"/>
                    <a:pt x="203241" y="308619"/>
                    <a:pt x="277757" y="308619"/>
                  </a:cubicBezTo>
                  <a:cubicBezTo>
                    <a:pt x="352274" y="308619"/>
                    <a:pt x="414615" y="361717"/>
                    <a:pt x="428950" y="432067"/>
                  </a:cubicBezTo>
                  <a:close/>
                  <a:moveTo>
                    <a:pt x="460136" y="432067"/>
                  </a:moveTo>
                  <a:cubicBezTo>
                    <a:pt x="449072" y="366563"/>
                    <a:pt x="403597" y="312755"/>
                    <a:pt x="342922" y="289824"/>
                  </a:cubicBezTo>
                  <a:cubicBezTo>
                    <a:pt x="377843" y="267990"/>
                    <a:pt x="401205" y="229304"/>
                    <a:pt x="401205" y="185172"/>
                  </a:cubicBezTo>
                  <a:cubicBezTo>
                    <a:pt x="401205" y="117106"/>
                    <a:pt x="345823" y="61724"/>
                    <a:pt x="277757" y="61724"/>
                  </a:cubicBezTo>
                  <a:cubicBezTo>
                    <a:pt x="209691" y="61724"/>
                    <a:pt x="154310" y="117106"/>
                    <a:pt x="154310" y="185172"/>
                  </a:cubicBezTo>
                  <a:cubicBezTo>
                    <a:pt x="154310" y="229304"/>
                    <a:pt x="177672" y="267990"/>
                    <a:pt x="212592" y="289824"/>
                  </a:cubicBezTo>
                  <a:cubicBezTo>
                    <a:pt x="151918" y="312755"/>
                    <a:pt x="106443" y="366563"/>
                    <a:pt x="95379" y="432067"/>
                  </a:cubicBezTo>
                  <a:lnTo>
                    <a:pt x="30862" y="432067"/>
                  </a:lnTo>
                  <a:lnTo>
                    <a:pt x="30862" y="30862"/>
                  </a:lnTo>
                  <a:lnTo>
                    <a:pt x="524653" y="30862"/>
                  </a:lnTo>
                  <a:lnTo>
                    <a:pt x="524668" y="432067"/>
                  </a:lnTo>
                  <a:close/>
                  <a:moveTo>
                    <a:pt x="277757" y="277757"/>
                  </a:moveTo>
                  <a:cubicBezTo>
                    <a:pt x="226696" y="277757"/>
                    <a:pt x="185172" y="236233"/>
                    <a:pt x="185172" y="185172"/>
                  </a:cubicBezTo>
                  <a:cubicBezTo>
                    <a:pt x="185172" y="134111"/>
                    <a:pt x="226696" y="92586"/>
                    <a:pt x="277757" y="92586"/>
                  </a:cubicBezTo>
                  <a:cubicBezTo>
                    <a:pt x="328818" y="92586"/>
                    <a:pt x="370343" y="134111"/>
                    <a:pt x="370343" y="185172"/>
                  </a:cubicBezTo>
                  <a:cubicBezTo>
                    <a:pt x="370343" y="236233"/>
                    <a:pt x="328818" y="277757"/>
                    <a:pt x="277757" y="277757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xmlns="" id="{32081F8B-CD35-4399-B88B-C9FA48130C4D}"/>
                </a:ext>
              </a:extLst>
            </p:cNvPr>
            <p:cNvSpPr/>
            <p:nvPr/>
          </p:nvSpPr>
          <p:spPr>
            <a:xfrm>
              <a:off x="6284080" y="2251208"/>
              <a:ext cx="956720" cy="962228"/>
            </a:xfrm>
            <a:custGeom>
              <a:avLst/>
              <a:gdLst>
                <a:gd name="connsiteX0" fmla="*/ 879565 w 956720"/>
                <a:gd name="connsiteY0" fmla="*/ 375852 h 962228"/>
                <a:gd name="connsiteX1" fmla="*/ 778909 w 956720"/>
                <a:gd name="connsiteY1" fmla="*/ 375852 h 962228"/>
                <a:gd name="connsiteX2" fmla="*/ 897110 w 956720"/>
                <a:gd name="connsiteY2" fmla="*/ 80349 h 962228"/>
                <a:gd name="connsiteX3" fmla="*/ 836852 w 956720"/>
                <a:gd name="connsiteY3" fmla="*/ 0 h 962228"/>
                <a:gd name="connsiteX4" fmla="*/ 771548 w 956720"/>
                <a:gd name="connsiteY4" fmla="*/ 43546 h 962228"/>
                <a:gd name="connsiteX5" fmla="*/ 771548 w 956720"/>
                <a:gd name="connsiteY5" fmla="*/ 77525 h 962228"/>
                <a:gd name="connsiteX6" fmla="*/ 708343 w 956720"/>
                <a:gd name="connsiteY6" fmla="*/ 161809 h 962228"/>
                <a:gd name="connsiteX7" fmla="*/ 650539 w 956720"/>
                <a:gd name="connsiteY7" fmla="*/ 190680 h 962228"/>
                <a:gd name="connsiteX8" fmla="*/ 602595 w 956720"/>
                <a:gd name="connsiteY8" fmla="*/ 172457 h 962228"/>
                <a:gd name="connsiteX9" fmla="*/ 579263 w 956720"/>
                <a:gd name="connsiteY9" fmla="*/ 151748 h 962228"/>
                <a:gd name="connsiteX10" fmla="*/ 586377 w 956720"/>
                <a:gd name="connsiteY10" fmla="*/ 113526 h 962228"/>
                <a:gd name="connsiteX11" fmla="*/ 478360 w 956720"/>
                <a:gd name="connsiteY11" fmla="*/ 5509 h 962228"/>
                <a:gd name="connsiteX12" fmla="*/ 370343 w 956720"/>
                <a:gd name="connsiteY12" fmla="*/ 113526 h 962228"/>
                <a:gd name="connsiteX13" fmla="*/ 377441 w 956720"/>
                <a:gd name="connsiteY13" fmla="*/ 151702 h 962228"/>
                <a:gd name="connsiteX14" fmla="*/ 354141 w 956720"/>
                <a:gd name="connsiteY14" fmla="*/ 172441 h 962228"/>
                <a:gd name="connsiteX15" fmla="*/ 306150 w 956720"/>
                <a:gd name="connsiteY15" fmla="*/ 190680 h 962228"/>
                <a:gd name="connsiteX16" fmla="*/ 248377 w 956720"/>
                <a:gd name="connsiteY16" fmla="*/ 161794 h 962228"/>
                <a:gd name="connsiteX17" fmla="*/ 185172 w 956720"/>
                <a:gd name="connsiteY17" fmla="*/ 77525 h 962228"/>
                <a:gd name="connsiteX18" fmla="*/ 185172 w 956720"/>
                <a:gd name="connsiteY18" fmla="*/ 43546 h 962228"/>
                <a:gd name="connsiteX19" fmla="*/ 119868 w 956720"/>
                <a:gd name="connsiteY19" fmla="*/ 0 h 962228"/>
                <a:gd name="connsiteX20" fmla="*/ 59610 w 956720"/>
                <a:gd name="connsiteY20" fmla="*/ 80349 h 962228"/>
                <a:gd name="connsiteX21" fmla="*/ 177811 w 956720"/>
                <a:gd name="connsiteY21" fmla="*/ 375852 h 962228"/>
                <a:gd name="connsiteX22" fmla="*/ 77155 w 956720"/>
                <a:gd name="connsiteY22" fmla="*/ 375852 h 962228"/>
                <a:gd name="connsiteX23" fmla="*/ 0 w 956720"/>
                <a:gd name="connsiteY23" fmla="*/ 453007 h 962228"/>
                <a:gd name="connsiteX24" fmla="*/ 0 w 956720"/>
                <a:gd name="connsiteY24" fmla="*/ 885074 h 962228"/>
                <a:gd name="connsiteX25" fmla="*/ 77155 w 956720"/>
                <a:gd name="connsiteY25" fmla="*/ 962229 h 962228"/>
                <a:gd name="connsiteX26" fmla="*/ 879565 w 956720"/>
                <a:gd name="connsiteY26" fmla="*/ 962229 h 962228"/>
                <a:gd name="connsiteX27" fmla="*/ 956720 w 956720"/>
                <a:gd name="connsiteY27" fmla="*/ 885074 h 962228"/>
                <a:gd name="connsiteX28" fmla="*/ 956720 w 956720"/>
                <a:gd name="connsiteY28" fmla="*/ 453007 h 962228"/>
                <a:gd name="connsiteX29" fmla="*/ 879565 w 956720"/>
                <a:gd name="connsiteY29" fmla="*/ 375852 h 962228"/>
                <a:gd name="connsiteX30" fmla="*/ 478360 w 956720"/>
                <a:gd name="connsiteY30" fmla="*/ 36371 h 962228"/>
                <a:gd name="connsiteX31" fmla="*/ 555515 w 956720"/>
                <a:gd name="connsiteY31" fmla="*/ 113526 h 962228"/>
                <a:gd name="connsiteX32" fmla="*/ 478360 w 956720"/>
                <a:gd name="connsiteY32" fmla="*/ 190680 h 962228"/>
                <a:gd name="connsiteX33" fmla="*/ 401205 w 956720"/>
                <a:gd name="connsiteY33" fmla="*/ 113526 h 962228"/>
                <a:gd name="connsiteX34" fmla="*/ 478360 w 956720"/>
                <a:gd name="connsiteY34" fmla="*/ 36371 h 962228"/>
                <a:gd name="connsiteX35" fmla="*/ 94700 w 956720"/>
                <a:gd name="connsiteY35" fmla="*/ 84978 h 962228"/>
                <a:gd name="connsiteX36" fmla="*/ 127028 w 956720"/>
                <a:gd name="connsiteY36" fmla="*/ 41880 h 962228"/>
                <a:gd name="connsiteX37" fmla="*/ 154310 w 956720"/>
                <a:gd name="connsiteY37" fmla="*/ 60057 h 962228"/>
                <a:gd name="connsiteX38" fmla="*/ 154310 w 956720"/>
                <a:gd name="connsiteY38" fmla="*/ 87802 h 962228"/>
                <a:gd name="connsiteX39" fmla="*/ 223703 w 956720"/>
                <a:gd name="connsiteY39" fmla="*/ 180311 h 962228"/>
                <a:gd name="connsiteX40" fmla="*/ 306150 w 956720"/>
                <a:gd name="connsiteY40" fmla="*/ 221542 h 962228"/>
                <a:gd name="connsiteX41" fmla="*/ 374648 w 956720"/>
                <a:gd name="connsiteY41" fmla="*/ 195495 h 962228"/>
                <a:gd name="connsiteX42" fmla="*/ 392857 w 956720"/>
                <a:gd name="connsiteY42" fmla="*/ 179292 h 962228"/>
                <a:gd name="connsiteX43" fmla="*/ 478360 w 956720"/>
                <a:gd name="connsiteY43" fmla="*/ 221542 h 962228"/>
                <a:gd name="connsiteX44" fmla="*/ 563832 w 956720"/>
                <a:gd name="connsiteY44" fmla="*/ 179308 h 962228"/>
                <a:gd name="connsiteX45" fmla="*/ 582087 w 956720"/>
                <a:gd name="connsiteY45" fmla="*/ 195526 h 962228"/>
                <a:gd name="connsiteX46" fmla="*/ 650570 w 956720"/>
                <a:gd name="connsiteY46" fmla="*/ 221542 h 962228"/>
                <a:gd name="connsiteX47" fmla="*/ 733017 w 956720"/>
                <a:gd name="connsiteY47" fmla="*/ 180326 h 962228"/>
                <a:gd name="connsiteX48" fmla="*/ 802410 w 956720"/>
                <a:gd name="connsiteY48" fmla="*/ 87802 h 962228"/>
                <a:gd name="connsiteX49" fmla="*/ 802410 w 956720"/>
                <a:gd name="connsiteY49" fmla="*/ 60057 h 962228"/>
                <a:gd name="connsiteX50" fmla="*/ 829692 w 956720"/>
                <a:gd name="connsiteY50" fmla="*/ 41880 h 962228"/>
                <a:gd name="connsiteX51" fmla="*/ 862020 w 956720"/>
                <a:gd name="connsiteY51" fmla="*/ 84978 h 962228"/>
                <a:gd name="connsiteX52" fmla="*/ 745671 w 956720"/>
                <a:gd name="connsiteY52" fmla="*/ 375852 h 962228"/>
                <a:gd name="connsiteX53" fmla="*/ 211049 w 956720"/>
                <a:gd name="connsiteY53" fmla="*/ 375852 h 962228"/>
                <a:gd name="connsiteX54" fmla="*/ 925858 w 956720"/>
                <a:gd name="connsiteY54" fmla="*/ 885074 h 962228"/>
                <a:gd name="connsiteX55" fmla="*/ 879565 w 956720"/>
                <a:gd name="connsiteY55" fmla="*/ 931367 h 962228"/>
                <a:gd name="connsiteX56" fmla="*/ 77155 w 956720"/>
                <a:gd name="connsiteY56" fmla="*/ 931367 h 962228"/>
                <a:gd name="connsiteX57" fmla="*/ 30862 w 956720"/>
                <a:gd name="connsiteY57" fmla="*/ 885074 h 962228"/>
                <a:gd name="connsiteX58" fmla="*/ 30862 w 956720"/>
                <a:gd name="connsiteY58" fmla="*/ 453007 h 962228"/>
                <a:gd name="connsiteX59" fmla="*/ 77155 w 956720"/>
                <a:gd name="connsiteY59" fmla="*/ 406714 h 962228"/>
                <a:gd name="connsiteX60" fmla="*/ 190156 w 956720"/>
                <a:gd name="connsiteY60" fmla="*/ 406714 h 962228"/>
                <a:gd name="connsiteX61" fmla="*/ 766564 w 956720"/>
                <a:gd name="connsiteY61" fmla="*/ 406714 h 962228"/>
                <a:gd name="connsiteX62" fmla="*/ 879565 w 956720"/>
                <a:gd name="connsiteY62" fmla="*/ 406714 h 962228"/>
                <a:gd name="connsiteX63" fmla="*/ 925858 w 956720"/>
                <a:gd name="connsiteY63" fmla="*/ 453007 h 96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956720" h="962228">
                  <a:moveTo>
                    <a:pt x="879565" y="375852"/>
                  </a:moveTo>
                  <a:lnTo>
                    <a:pt x="778909" y="375852"/>
                  </a:lnTo>
                  <a:lnTo>
                    <a:pt x="897110" y="80349"/>
                  </a:lnTo>
                  <a:lnTo>
                    <a:pt x="836852" y="0"/>
                  </a:lnTo>
                  <a:lnTo>
                    <a:pt x="771548" y="43546"/>
                  </a:lnTo>
                  <a:lnTo>
                    <a:pt x="771548" y="77525"/>
                  </a:lnTo>
                  <a:lnTo>
                    <a:pt x="708343" y="161809"/>
                  </a:lnTo>
                  <a:cubicBezTo>
                    <a:pt x="694779" y="179879"/>
                    <a:pt x="673176" y="190680"/>
                    <a:pt x="650539" y="190680"/>
                  </a:cubicBezTo>
                  <a:cubicBezTo>
                    <a:pt x="632840" y="190680"/>
                    <a:pt x="615819" y="184215"/>
                    <a:pt x="602595" y="172457"/>
                  </a:cubicBezTo>
                  <a:lnTo>
                    <a:pt x="579263" y="151748"/>
                  </a:lnTo>
                  <a:cubicBezTo>
                    <a:pt x="583784" y="139835"/>
                    <a:pt x="586377" y="126997"/>
                    <a:pt x="586377" y="113526"/>
                  </a:cubicBezTo>
                  <a:cubicBezTo>
                    <a:pt x="586377" y="53962"/>
                    <a:pt x="537924" y="5509"/>
                    <a:pt x="478360" y="5509"/>
                  </a:cubicBezTo>
                  <a:cubicBezTo>
                    <a:pt x="418796" y="5509"/>
                    <a:pt x="370343" y="53962"/>
                    <a:pt x="370343" y="113526"/>
                  </a:cubicBezTo>
                  <a:cubicBezTo>
                    <a:pt x="370343" y="126981"/>
                    <a:pt x="372920" y="139805"/>
                    <a:pt x="377441" y="151702"/>
                  </a:cubicBezTo>
                  <a:lnTo>
                    <a:pt x="354141" y="172441"/>
                  </a:lnTo>
                  <a:cubicBezTo>
                    <a:pt x="340901" y="184199"/>
                    <a:pt x="323850" y="190680"/>
                    <a:pt x="306150" y="190680"/>
                  </a:cubicBezTo>
                  <a:cubicBezTo>
                    <a:pt x="283544" y="190680"/>
                    <a:pt x="261941" y="179879"/>
                    <a:pt x="248377" y="161794"/>
                  </a:cubicBezTo>
                  <a:lnTo>
                    <a:pt x="185172" y="77525"/>
                  </a:lnTo>
                  <a:lnTo>
                    <a:pt x="185172" y="43546"/>
                  </a:lnTo>
                  <a:lnTo>
                    <a:pt x="119868" y="0"/>
                  </a:lnTo>
                  <a:lnTo>
                    <a:pt x="59610" y="80349"/>
                  </a:lnTo>
                  <a:lnTo>
                    <a:pt x="177811" y="375852"/>
                  </a:lnTo>
                  <a:lnTo>
                    <a:pt x="77155" y="375852"/>
                  </a:lnTo>
                  <a:cubicBezTo>
                    <a:pt x="34612" y="375852"/>
                    <a:pt x="0" y="410464"/>
                    <a:pt x="0" y="453007"/>
                  </a:cubicBezTo>
                  <a:lnTo>
                    <a:pt x="0" y="885074"/>
                  </a:lnTo>
                  <a:cubicBezTo>
                    <a:pt x="0" y="927617"/>
                    <a:pt x="34612" y="962229"/>
                    <a:pt x="77155" y="962229"/>
                  </a:cubicBezTo>
                  <a:lnTo>
                    <a:pt x="879565" y="962229"/>
                  </a:lnTo>
                  <a:cubicBezTo>
                    <a:pt x="922108" y="962229"/>
                    <a:pt x="956720" y="927617"/>
                    <a:pt x="956720" y="885074"/>
                  </a:cubicBezTo>
                  <a:lnTo>
                    <a:pt x="956720" y="453007"/>
                  </a:lnTo>
                  <a:cubicBezTo>
                    <a:pt x="956720" y="410464"/>
                    <a:pt x="922108" y="375852"/>
                    <a:pt x="879565" y="375852"/>
                  </a:cubicBezTo>
                  <a:close/>
                  <a:moveTo>
                    <a:pt x="478360" y="36371"/>
                  </a:moveTo>
                  <a:cubicBezTo>
                    <a:pt x="520903" y="36371"/>
                    <a:pt x="555515" y="70982"/>
                    <a:pt x="555515" y="113526"/>
                  </a:cubicBezTo>
                  <a:cubicBezTo>
                    <a:pt x="555515" y="156069"/>
                    <a:pt x="520903" y="190680"/>
                    <a:pt x="478360" y="190680"/>
                  </a:cubicBezTo>
                  <a:cubicBezTo>
                    <a:pt x="435817" y="190680"/>
                    <a:pt x="401205" y="156069"/>
                    <a:pt x="401205" y="113526"/>
                  </a:cubicBezTo>
                  <a:cubicBezTo>
                    <a:pt x="401205" y="70982"/>
                    <a:pt x="435817" y="36371"/>
                    <a:pt x="478360" y="36371"/>
                  </a:cubicBezTo>
                  <a:close/>
                  <a:moveTo>
                    <a:pt x="94700" y="84978"/>
                  </a:moveTo>
                  <a:lnTo>
                    <a:pt x="127028" y="41880"/>
                  </a:lnTo>
                  <a:lnTo>
                    <a:pt x="154310" y="60057"/>
                  </a:lnTo>
                  <a:lnTo>
                    <a:pt x="154310" y="87802"/>
                  </a:lnTo>
                  <a:lnTo>
                    <a:pt x="223703" y="180311"/>
                  </a:lnTo>
                  <a:cubicBezTo>
                    <a:pt x="243053" y="206127"/>
                    <a:pt x="273884" y="221542"/>
                    <a:pt x="306150" y="221542"/>
                  </a:cubicBezTo>
                  <a:cubicBezTo>
                    <a:pt x="331426" y="221542"/>
                    <a:pt x="355746" y="212284"/>
                    <a:pt x="374648" y="195495"/>
                  </a:cubicBezTo>
                  <a:lnTo>
                    <a:pt x="392857" y="179292"/>
                  </a:lnTo>
                  <a:cubicBezTo>
                    <a:pt x="412624" y="204923"/>
                    <a:pt x="443548" y="221542"/>
                    <a:pt x="478360" y="221542"/>
                  </a:cubicBezTo>
                  <a:cubicBezTo>
                    <a:pt x="513157" y="221542"/>
                    <a:pt x="544065" y="204939"/>
                    <a:pt x="563832" y="179308"/>
                  </a:cubicBezTo>
                  <a:lnTo>
                    <a:pt x="582087" y="195526"/>
                  </a:lnTo>
                  <a:cubicBezTo>
                    <a:pt x="600959" y="212299"/>
                    <a:pt x="625278" y="221542"/>
                    <a:pt x="650570" y="221542"/>
                  </a:cubicBezTo>
                  <a:cubicBezTo>
                    <a:pt x="682836" y="221542"/>
                    <a:pt x="713667" y="206127"/>
                    <a:pt x="733017" y="180326"/>
                  </a:cubicBezTo>
                  <a:lnTo>
                    <a:pt x="802410" y="87802"/>
                  </a:lnTo>
                  <a:lnTo>
                    <a:pt x="802410" y="60057"/>
                  </a:lnTo>
                  <a:lnTo>
                    <a:pt x="829692" y="41880"/>
                  </a:lnTo>
                  <a:lnTo>
                    <a:pt x="862020" y="84978"/>
                  </a:lnTo>
                  <a:lnTo>
                    <a:pt x="745671" y="375852"/>
                  </a:lnTo>
                  <a:lnTo>
                    <a:pt x="211049" y="375852"/>
                  </a:lnTo>
                  <a:close/>
                  <a:moveTo>
                    <a:pt x="925858" y="885074"/>
                  </a:moveTo>
                  <a:cubicBezTo>
                    <a:pt x="925858" y="910597"/>
                    <a:pt x="905088" y="931367"/>
                    <a:pt x="879565" y="931367"/>
                  </a:cubicBezTo>
                  <a:lnTo>
                    <a:pt x="77155" y="931367"/>
                  </a:lnTo>
                  <a:cubicBezTo>
                    <a:pt x="51632" y="931367"/>
                    <a:pt x="30862" y="910597"/>
                    <a:pt x="30862" y="885074"/>
                  </a:cubicBezTo>
                  <a:lnTo>
                    <a:pt x="30862" y="453007"/>
                  </a:lnTo>
                  <a:cubicBezTo>
                    <a:pt x="30862" y="427484"/>
                    <a:pt x="51632" y="406714"/>
                    <a:pt x="77155" y="406714"/>
                  </a:cubicBezTo>
                  <a:lnTo>
                    <a:pt x="190156" y="406714"/>
                  </a:lnTo>
                  <a:lnTo>
                    <a:pt x="766564" y="406714"/>
                  </a:lnTo>
                  <a:lnTo>
                    <a:pt x="879565" y="406714"/>
                  </a:lnTo>
                  <a:cubicBezTo>
                    <a:pt x="905088" y="406714"/>
                    <a:pt x="925858" y="427484"/>
                    <a:pt x="925858" y="453007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xmlns="" id="{AE5AF2B4-E82A-45A5-9F11-651983C9B326}"/>
                </a:ext>
              </a:extLst>
            </p:cNvPr>
            <p:cNvSpPr/>
            <p:nvPr/>
          </p:nvSpPr>
          <p:spPr>
            <a:xfrm>
              <a:off x="6716148" y="2318440"/>
              <a:ext cx="92585" cy="92585"/>
            </a:xfrm>
            <a:custGeom>
              <a:avLst/>
              <a:gdLst>
                <a:gd name="connsiteX0" fmla="*/ 46293 w 92585"/>
                <a:gd name="connsiteY0" fmla="*/ 92586 h 92585"/>
                <a:gd name="connsiteX1" fmla="*/ 92586 w 92585"/>
                <a:gd name="connsiteY1" fmla="*/ 46293 h 92585"/>
                <a:gd name="connsiteX2" fmla="*/ 46293 w 92585"/>
                <a:gd name="connsiteY2" fmla="*/ 0 h 92585"/>
                <a:gd name="connsiteX3" fmla="*/ 0 w 92585"/>
                <a:gd name="connsiteY3" fmla="*/ 46293 h 92585"/>
                <a:gd name="connsiteX4" fmla="*/ 46293 w 92585"/>
                <a:gd name="connsiteY4" fmla="*/ 92586 h 92585"/>
                <a:gd name="connsiteX5" fmla="*/ 46293 w 92585"/>
                <a:gd name="connsiteY5" fmla="*/ 30862 h 92585"/>
                <a:gd name="connsiteX6" fmla="*/ 61724 w 92585"/>
                <a:gd name="connsiteY6" fmla="*/ 46293 h 92585"/>
                <a:gd name="connsiteX7" fmla="*/ 46293 w 92585"/>
                <a:gd name="connsiteY7" fmla="*/ 61724 h 92585"/>
                <a:gd name="connsiteX8" fmla="*/ 30862 w 92585"/>
                <a:gd name="connsiteY8" fmla="*/ 46293 h 92585"/>
                <a:gd name="connsiteX9" fmla="*/ 46293 w 92585"/>
                <a:gd name="connsiteY9" fmla="*/ 30862 h 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585" h="92585">
                  <a:moveTo>
                    <a:pt x="46293" y="92586"/>
                  </a:moveTo>
                  <a:cubicBezTo>
                    <a:pt x="71816" y="92586"/>
                    <a:pt x="92586" y="71816"/>
                    <a:pt x="92586" y="46293"/>
                  </a:cubicBezTo>
                  <a:cubicBezTo>
                    <a:pt x="92586" y="20770"/>
                    <a:pt x="71816" y="0"/>
                    <a:pt x="46293" y="0"/>
                  </a:cubicBezTo>
                  <a:cubicBezTo>
                    <a:pt x="20770" y="0"/>
                    <a:pt x="0" y="20770"/>
                    <a:pt x="0" y="46293"/>
                  </a:cubicBezTo>
                  <a:cubicBezTo>
                    <a:pt x="0" y="71816"/>
                    <a:pt x="20770" y="92586"/>
                    <a:pt x="46293" y="92586"/>
                  </a:cubicBezTo>
                  <a:close/>
                  <a:moveTo>
                    <a:pt x="46293" y="30862"/>
                  </a:moveTo>
                  <a:cubicBezTo>
                    <a:pt x="54795" y="30862"/>
                    <a:pt x="61724" y="37790"/>
                    <a:pt x="61724" y="46293"/>
                  </a:cubicBezTo>
                  <a:cubicBezTo>
                    <a:pt x="61724" y="54795"/>
                    <a:pt x="54795" y="61724"/>
                    <a:pt x="46293" y="61724"/>
                  </a:cubicBezTo>
                  <a:cubicBezTo>
                    <a:pt x="37790" y="61724"/>
                    <a:pt x="30862" y="54795"/>
                    <a:pt x="30862" y="46293"/>
                  </a:cubicBezTo>
                  <a:cubicBezTo>
                    <a:pt x="30862" y="37790"/>
                    <a:pt x="37790" y="30862"/>
                    <a:pt x="46293" y="30862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xmlns="" id="{25401D73-B2FB-4C2B-9B67-187D840D0237}"/>
                </a:ext>
              </a:extLst>
            </p:cNvPr>
            <p:cNvSpPr/>
            <p:nvPr/>
          </p:nvSpPr>
          <p:spPr>
            <a:xfrm>
              <a:off x="6716148" y="2503612"/>
              <a:ext cx="92585" cy="92585"/>
            </a:xfrm>
            <a:custGeom>
              <a:avLst/>
              <a:gdLst>
                <a:gd name="connsiteX0" fmla="*/ 46293 w 92585"/>
                <a:gd name="connsiteY0" fmla="*/ 0 h 92585"/>
                <a:gd name="connsiteX1" fmla="*/ 0 w 92585"/>
                <a:gd name="connsiteY1" fmla="*/ 46293 h 92585"/>
                <a:gd name="connsiteX2" fmla="*/ 46293 w 92585"/>
                <a:gd name="connsiteY2" fmla="*/ 92586 h 92585"/>
                <a:gd name="connsiteX3" fmla="*/ 92586 w 92585"/>
                <a:gd name="connsiteY3" fmla="*/ 46293 h 92585"/>
                <a:gd name="connsiteX4" fmla="*/ 46293 w 92585"/>
                <a:gd name="connsiteY4" fmla="*/ 0 h 92585"/>
                <a:gd name="connsiteX5" fmla="*/ 46293 w 92585"/>
                <a:gd name="connsiteY5" fmla="*/ 61724 h 92585"/>
                <a:gd name="connsiteX6" fmla="*/ 30862 w 92585"/>
                <a:gd name="connsiteY6" fmla="*/ 46293 h 92585"/>
                <a:gd name="connsiteX7" fmla="*/ 46293 w 92585"/>
                <a:gd name="connsiteY7" fmla="*/ 30862 h 92585"/>
                <a:gd name="connsiteX8" fmla="*/ 61724 w 92585"/>
                <a:gd name="connsiteY8" fmla="*/ 46293 h 92585"/>
                <a:gd name="connsiteX9" fmla="*/ 46293 w 92585"/>
                <a:gd name="connsiteY9" fmla="*/ 61724 h 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585" h="92585">
                  <a:moveTo>
                    <a:pt x="46293" y="0"/>
                  </a:moveTo>
                  <a:cubicBezTo>
                    <a:pt x="20770" y="0"/>
                    <a:pt x="0" y="20770"/>
                    <a:pt x="0" y="46293"/>
                  </a:cubicBezTo>
                  <a:cubicBezTo>
                    <a:pt x="0" y="71816"/>
                    <a:pt x="20770" y="92586"/>
                    <a:pt x="46293" y="92586"/>
                  </a:cubicBezTo>
                  <a:cubicBezTo>
                    <a:pt x="71816" y="92586"/>
                    <a:pt x="92586" y="71816"/>
                    <a:pt x="92586" y="46293"/>
                  </a:cubicBezTo>
                  <a:cubicBezTo>
                    <a:pt x="92586" y="20770"/>
                    <a:pt x="71816" y="0"/>
                    <a:pt x="46293" y="0"/>
                  </a:cubicBezTo>
                  <a:close/>
                  <a:moveTo>
                    <a:pt x="46293" y="61724"/>
                  </a:moveTo>
                  <a:cubicBezTo>
                    <a:pt x="37790" y="61724"/>
                    <a:pt x="30862" y="54795"/>
                    <a:pt x="30862" y="46293"/>
                  </a:cubicBezTo>
                  <a:cubicBezTo>
                    <a:pt x="30862" y="37790"/>
                    <a:pt x="37790" y="30862"/>
                    <a:pt x="46293" y="30862"/>
                  </a:cubicBezTo>
                  <a:cubicBezTo>
                    <a:pt x="54795" y="30862"/>
                    <a:pt x="61724" y="37790"/>
                    <a:pt x="61724" y="46293"/>
                  </a:cubicBezTo>
                  <a:cubicBezTo>
                    <a:pt x="61724" y="54795"/>
                    <a:pt x="54795" y="61724"/>
                    <a:pt x="46293" y="61724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xmlns="" id="{6CFB3192-6D7F-435E-833E-455884A685A6}"/>
                </a:ext>
              </a:extLst>
            </p:cNvPr>
            <p:cNvSpPr/>
            <p:nvPr/>
          </p:nvSpPr>
          <p:spPr>
            <a:xfrm>
              <a:off x="6870457" y="2503612"/>
              <a:ext cx="92585" cy="92585"/>
            </a:xfrm>
            <a:custGeom>
              <a:avLst/>
              <a:gdLst>
                <a:gd name="connsiteX0" fmla="*/ 46293 w 92585"/>
                <a:gd name="connsiteY0" fmla="*/ 0 h 92585"/>
                <a:gd name="connsiteX1" fmla="*/ 0 w 92585"/>
                <a:gd name="connsiteY1" fmla="*/ 46293 h 92585"/>
                <a:gd name="connsiteX2" fmla="*/ 46293 w 92585"/>
                <a:gd name="connsiteY2" fmla="*/ 92586 h 92585"/>
                <a:gd name="connsiteX3" fmla="*/ 92586 w 92585"/>
                <a:gd name="connsiteY3" fmla="*/ 46293 h 92585"/>
                <a:gd name="connsiteX4" fmla="*/ 46293 w 92585"/>
                <a:gd name="connsiteY4" fmla="*/ 0 h 92585"/>
                <a:gd name="connsiteX5" fmla="*/ 46293 w 92585"/>
                <a:gd name="connsiteY5" fmla="*/ 61724 h 92585"/>
                <a:gd name="connsiteX6" fmla="*/ 30862 w 92585"/>
                <a:gd name="connsiteY6" fmla="*/ 46293 h 92585"/>
                <a:gd name="connsiteX7" fmla="*/ 46293 w 92585"/>
                <a:gd name="connsiteY7" fmla="*/ 30862 h 92585"/>
                <a:gd name="connsiteX8" fmla="*/ 61724 w 92585"/>
                <a:gd name="connsiteY8" fmla="*/ 46293 h 92585"/>
                <a:gd name="connsiteX9" fmla="*/ 46293 w 92585"/>
                <a:gd name="connsiteY9" fmla="*/ 61724 h 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585" h="92585">
                  <a:moveTo>
                    <a:pt x="46293" y="0"/>
                  </a:moveTo>
                  <a:cubicBezTo>
                    <a:pt x="20770" y="0"/>
                    <a:pt x="0" y="20770"/>
                    <a:pt x="0" y="46293"/>
                  </a:cubicBezTo>
                  <a:cubicBezTo>
                    <a:pt x="0" y="71816"/>
                    <a:pt x="20770" y="92586"/>
                    <a:pt x="46293" y="92586"/>
                  </a:cubicBezTo>
                  <a:cubicBezTo>
                    <a:pt x="71816" y="92586"/>
                    <a:pt x="92586" y="71816"/>
                    <a:pt x="92586" y="46293"/>
                  </a:cubicBezTo>
                  <a:cubicBezTo>
                    <a:pt x="92586" y="20770"/>
                    <a:pt x="71816" y="0"/>
                    <a:pt x="46293" y="0"/>
                  </a:cubicBezTo>
                  <a:close/>
                  <a:moveTo>
                    <a:pt x="46293" y="61724"/>
                  </a:moveTo>
                  <a:cubicBezTo>
                    <a:pt x="37790" y="61724"/>
                    <a:pt x="30862" y="54795"/>
                    <a:pt x="30862" y="46293"/>
                  </a:cubicBezTo>
                  <a:cubicBezTo>
                    <a:pt x="30862" y="37790"/>
                    <a:pt x="37790" y="30862"/>
                    <a:pt x="46293" y="30862"/>
                  </a:cubicBezTo>
                  <a:cubicBezTo>
                    <a:pt x="54795" y="30862"/>
                    <a:pt x="61724" y="37790"/>
                    <a:pt x="61724" y="46293"/>
                  </a:cubicBezTo>
                  <a:cubicBezTo>
                    <a:pt x="61724" y="54795"/>
                    <a:pt x="54795" y="61724"/>
                    <a:pt x="46293" y="61724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xmlns="" id="{E492C634-74EF-452F-B4BF-D5D22889FB3C}"/>
                </a:ext>
              </a:extLst>
            </p:cNvPr>
            <p:cNvSpPr/>
            <p:nvPr/>
          </p:nvSpPr>
          <p:spPr>
            <a:xfrm>
              <a:off x="6561838" y="2503612"/>
              <a:ext cx="92585" cy="92585"/>
            </a:xfrm>
            <a:custGeom>
              <a:avLst/>
              <a:gdLst>
                <a:gd name="connsiteX0" fmla="*/ 46293 w 92585"/>
                <a:gd name="connsiteY0" fmla="*/ 0 h 92585"/>
                <a:gd name="connsiteX1" fmla="*/ 0 w 92585"/>
                <a:gd name="connsiteY1" fmla="*/ 46293 h 92585"/>
                <a:gd name="connsiteX2" fmla="*/ 46293 w 92585"/>
                <a:gd name="connsiteY2" fmla="*/ 92586 h 92585"/>
                <a:gd name="connsiteX3" fmla="*/ 92586 w 92585"/>
                <a:gd name="connsiteY3" fmla="*/ 46293 h 92585"/>
                <a:gd name="connsiteX4" fmla="*/ 46293 w 92585"/>
                <a:gd name="connsiteY4" fmla="*/ 0 h 92585"/>
                <a:gd name="connsiteX5" fmla="*/ 46293 w 92585"/>
                <a:gd name="connsiteY5" fmla="*/ 61724 h 92585"/>
                <a:gd name="connsiteX6" fmla="*/ 30862 w 92585"/>
                <a:gd name="connsiteY6" fmla="*/ 46293 h 92585"/>
                <a:gd name="connsiteX7" fmla="*/ 46293 w 92585"/>
                <a:gd name="connsiteY7" fmla="*/ 30862 h 92585"/>
                <a:gd name="connsiteX8" fmla="*/ 61724 w 92585"/>
                <a:gd name="connsiteY8" fmla="*/ 46293 h 92585"/>
                <a:gd name="connsiteX9" fmla="*/ 46293 w 92585"/>
                <a:gd name="connsiteY9" fmla="*/ 61724 h 92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585" h="92585">
                  <a:moveTo>
                    <a:pt x="46293" y="0"/>
                  </a:moveTo>
                  <a:cubicBezTo>
                    <a:pt x="20770" y="0"/>
                    <a:pt x="0" y="20770"/>
                    <a:pt x="0" y="46293"/>
                  </a:cubicBezTo>
                  <a:cubicBezTo>
                    <a:pt x="0" y="71816"/>
                    <a:pt x="20770" y="92586"/>
                    <a:pt x="46293" y="92586"/>
                  </a:cubicBezTo>
                  <a:cubicBezTo>
                    <a:pt x="71816" y="92586"/>
                    <a:pt x="92586" y="71816"/>
                    <a:pt x="92586" y="46293"/>
                  </a:cubicBezTo>
                  <a:cubicBezTo>
                    <a:pt x="92586" y="20770"/>
                    <a:pt x="71816" y="0"/>
                    <a:pt x="46293" y="0"/>
                  </a:cubicBezTo>
                  <a:close/>
                  <a:moveTo>
                    <a:pt x="46293" y="61724"/>
                  </a:moveTo>
                  <a:cubicBezTo>
                    <a:pt x="37790" y="61724"/>
                    <a:pt x="30862" y="54795"/>
                    <a:pt x="30862" y="46293"/>
                  </a:cubicBezTo>
                  <a:cubicBezTo>
                    <a:pt x="30862" y="37790"/>
                    <a:pt x="37790" y="30862"/>
                    <a:pt x="46293" y="30862"/>
                  </a:cubicBezTo>
                  <a:cubicBezTo>
                    <a:pt x="54795" y="30862"/>
                    <a:pt x="61724" y="37790"/>
                    <a:pt x="61724" y="46293"/>
                  </a:cubicBezTo>
                  <a:cubicBezTo>
                    <a:pt x="61724" y="54795"/>
                    <a:pt x="54795" y="61724"/>
                    <a:pt x="46293" y="61724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xmlns="" id="{2FEB4558-A03F-4C1C-B24B-AAE999E4F76A}"/>
                </a:ext>
              </a:extLst>
            </p:cNvPr>
            <p:cNvSpPr/>
            <p:nvPr/>
          </p:nvSpPr>
          <p:spPr>
            <a:xfrm>
              <a:off x="6345804" y="3120851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xmlns="" id="{8583AC96-8435-4FFF-A3CB-75BC780BAD00}"/>
                </a:ext>
              </a:extLst>
            </p:cNvPr>
            <p:cNvSpPr/>
            <p:nvPr/>
          </p:nvSpPr>
          <p:spPr>
            <a:xfrm>
              <a:off x="6407528" y="3120851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xmlns="" id="{4E9C369D-1967-47A5-8630-0E2A98E97C58}"/>
                </a:ext>
              </a:extLst>
            </p:cNvPr>
            <p:cNvSpPr/>
            <p:nvPr/>
          </p:nvSpPr>
          <p:spPr>
            <a:xfrm>
              <a:off x="6469252" y="3120851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xmlns="" id="{A82EAD66-6207-4D97-9CF9-52E6DACCC621}"/>
                </a:ext>
              </a:extLst>
            </p:cNvPr>
            <p:cNvSpPr/>
            <p:nvPr/>
          </p:nvSpPr>
          <p:spPr>
            <a:xfrm>
              <a:off x="6345804" y="3059127"/>
              <a:ext cx="246895" cy="30861"/>
            </a:xfrm>
            <a:custGeom>
              <a:avLst/>
              <a:gdLst>
                <a:gd name="connsiteX0" fmla="*/ 0 w 246895"/>
                <a:gd name="connsiteY0" fmla="*/ 0 h 30861"/>
                <a:gd name="connsiteX1" fmla="*/ 246896 w 246895"/>
                <a:gd name="connsiteY1" fmla="*/ 0 h 30861"/>
                <a:gd name="connsiteX2" fmla="*/ 246896 w 246895"/>
                <a:gd name="connsiteY2" fmla="*/ 30862 h 30861"/>
                <a:gd name="connsiteX3" fmla="*/ 0 w 246895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895" h="30861">
                  <a:moveTo>
                    <a:pt x="0" y="0"/>
                  </a:moveTo>
                  <a:lnTo>
                    <a:pt x="246896" y="0"/>
                  </a:lnTo>
                  <a:lnTo>
                    <a:pt x="246896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xmlns="" id="{BE2484DE-923E-4D36-9DF2-C3310834CC01}"/>
                </a:ext>
              </a:extLst>
            </p:cNvPr>
            <p:cNvSpPr/>
            <p:nvPr/>
          </p:nvSpPr>
          <p:spPr>
            <a:xfrm>
              <a:off x="6345804" y="2997403"/>
              <a:ext cx="246895" cy="30861"/>
            </a:xfrm>
            <a:custGeom>
              <a:avLst/>
              <a:gdLst>
                <a:gd name="connsiteX0" fmla="*/ 0 w 246895"/>
                <a:gd name="connsiteY0" fmla="*/ 0 h 30861"/>
                <a:gd name="connsiteX1" fmla="*/ 246896 w 246895"/>
                <a:gd name="connsiteY1" fmla="*/ 0 h 30861"/>
                <a:gd name="connsiteX2" fmla="*/ 246896 w 246895"/>
                <a:gd name="connsiteY2" fmla="*/ 30862 h 30861"/>
                <a:gd name="connsiteX3" fmla="*/ 0 w 246895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895" h="30861">
                  <a:moveTo>
                    <a:pt x="0" y="0"/>
                  </a:moveTo>
                  <a:lnTo>
                    <a:pt x="246896" y="0"/>
                  </a:lnTo>
                  <a:lnTo>
                    <a:pt x="246896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xmlns="" id="{E622129E-006E-45C8-88B9-5847F707ECEB}"/>
                </a:ext>
              </a:extLst>
            </p:cNvPr>
            <p:cNvSpPr/>
            <p:nvPr/>
          </p:nvSpPr>
          <p:spPr>
            <a:xfrm>
              <a:off x="6345804" y="2935679"/>
              <a:ext cx="246895" cy="30861"/>
            </a:xfrm>
            <a:custGeom>
              <a:avLst/>
              <a:gdLst>
                <a:gd name="connsiteX0" fmla="*/ 0 w 246895"/>
                <a:gd name="connsiteY0" fmla="*/ 0 h 30861"/>
                <a:gd name="connsiteX1" fmla="*/ 246896 w 246895"/>
                <a:gd name="connsiteY1" fmla="*/ 0 h 30861"/>
                <a:gd name="connsiteX2" fmla="*/ 246896 w 246895"/>
                <a:gd name="connsiteY2" fmla="*/ 30862 h 30861"/>
                <a:gd name="connsiteX3" fmla="*/ 0 w 246895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6895" h="30861">
                  <a:moveTo>
                    <a:pt x="0" y="0"/>
                  </a:moveTo>
                  <a:lnTo>
                    <a:pt x="246896" y="0"/>
                  </a:lnTo>
                  <a:lnTo>
                    <a:pt x="246896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xmlns="" id="{07C77CDF-9402-4BE7-A14D-03254E1377C7}"/>
                </a:ext>
              </a:extLst>
            </p:cNvPr>
            <p:cNvSpPr/>
            <p:nvPr/>
          </p:nvSpPr>
          <p:spPr>
            <a:xfrm>
              <a:off x="6345804" y="2688784"/>
              <a:ext cx="216033" cy="216033"/>
            </a:xfrm>
            <a:custGeom>
              <a:avLst/>
              <a:gdLst>
                <a:gd name="connsiteX0" fmla="*/ 108017 w 216033"/>
                <a:gd name="connsiteY0" fmla="*/ 216034 h 216033"/>
                <a:gd name="connsiteX1" fmla="*/ 216034 w 216033"/>
                <a:gd name="connsiteY1" fmla="*/ 108017 h 216033"/>
                <a:gd name="connsiteX2" fmla="*/ 108017 w 216033"/>
                <a:gd name="connsiteY2" fmla="*/ 0 h 216033"/>
                <a:gd name="connsiteX3" fmla="*/ 0 w 216033"/>
                <a:gd name="connsiteY3" fmla="*/ 108017 h 216033"/>
                <a:gd name="connsiteX4" fmla="*/ 108017 w 216033"/>
                <a:gd name="connsiteY4" fmla="*/ 216034 h 216033"/>
                <a:gd name="connsiteX5" fmla="*/ 108017 w 216033"/>
                <a:gd name="connsiteY5" fmla="*/ 30862 h 216033"/>
                <a:gd name="connsiteX6" fmla="*/ 185172 w 216033"/>
                <a:gd name="connsiteY6" fmla="*/ 108017 h 216033"/>
                <a:gd name="connsiteX7" fmla="*/ 108017 w 216033"/>
                <a:gd name="connsiteY7" fmla="*/ 185172 h 216033"/>
                <a:gd name="connsiteX8" fmla="*/ 30862 w 216033"/>
                <a:gd name="connsiteY8" fmla="*/ 108017 h 216033"/>
                <a:gd name="connsiteX9" fmla="*/ 108017 w 216033"/>
                <a:gd name="connsiteY9" fmla="*/ 30862 h 21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033" h="216033">
                  <a:moveTo>
                    <a:pt x="108017" y="216034"/>
                  </a:moveTo>
                  <a:cubicBezTo>
                    <a:pt x="167580" y="216034"/>
                    <a:pt x="216034" y="167580"/>
                    <a:pt x="216034" y="108017"/>
                  </a:cubicBezTo>
                  <a:cubicBezTo>
                    <a:pt x="216034" y="48453"/>
                    <a:pt x="167580" y="0"/>
                    <a:pt x="108017" y="0"/>
                  </a:cubicBezTo>
                  <a:cubicBezTo>
                    <a:pt x="48453" y="0"/>
                    <a:pt x="0" y="48453"/>
                    <a:pt x="0" y="108017"/>
                  </a:cubicBezTo>
                  <a:cubicBezTo>
                    <a:pt x="0" y="167580"/>
                    <a:pt x="48453" y="216034"/>
                    <a:pt x="108017" y="216034"/>
                  </a:cubicBezTo>
                  <a:close/>
                  <a:moveTo>
                    <a:pt x="108017" y="30862"/>
                  </a:moveTo>
                  <a:cubicBezTo>
                    <a:pt x="150560" y="30862"/>
                    <a:pt x="185172" y="65474"/>
                    <a:pt x="185172" y="108017"/>
                  </a:cubicBezTo>
                  <a:cubicBezTo>
                    <a:pt x="185172" y="150560"/>
                    <a:pt x="150560" y="185172"/>
                    <a:pt x="108017" y="185172"/>
                  </a:cubicBezTo>
                  <a:cubicBezTo>
                    <a:pt x="65474" y="185172"/>
                    <a:pt x="30862" y="150560"/>
                    <a:pt x="30862" y="108017"/>
                  </a:cubicBezTo>
                  <a:cubicBezTo>
                    <a:pt x="30862" y="65474"/>
                    <a:pt x="65474" y="30862"/>
                    <a:pt x="108017" y="30862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xmlns="" id="{4E28CE4A-2ECD-4B66-AD7C-D8667DFA1E6C}"/>
                </a:ext>
              </a:extLst>
            </p:cNvPr>
            <p:cNvSpPr/>
            <p:nvPr/>
          </p:nvSpPr>
          <p:spPr>
            <a:xfrm>
              <a:off x="7086491" y="2981972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xmlns="" id="{CFF33722-FCB3-46C5-AD63-FBCA2D411819}"/>
                </a:ext>
              </a:extLst>
            </p:cNvPr>
            <p:cNvSpPr/>
            <p:nvPr/>
          </p:nvSpPr>
          <p:spPr>
            <a:xfrm>
              <a:off x="7086491" y="2920248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xmlns="" id="{14AB5A28-99AD-4C50-82B5-F1644B0284D2}"/>
                </a:ext>
              </a:extLst>
            </p:cNvPr>
            <p:cNvSpPr/>
            <p:nvPr/>
          </p:nvSpPr>
          <p:spPr>
            <a:xfrm>
              <a:off x="7086491" y="2858524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xmlns="" id="{C777A332-AC84-4811-9A8A-6E6D8A7702AE}"/>
                </a:ext>
              </a:extLst>
            </p:cNvPr>
            <p:cNvSpPr/>
            <p:nvPr/>
          </p:nvSpPr>
          <p:spPr>
            <a:xfrm>
              <a:off x="6685286" y="2750507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xmlns="" id="{66EAFAA2-6FF7-4A39-9A28-96BDF6CE7DC8}"/>
                </a:ext>
              </a:extLst>
            </p:cNvPr>
            <p:cNvSpPr/>
            <p:nvPr/>
          </p:nvSpPr>
          <p:spPr>
            <a:xfrm>
              <a:off x="6685286" y="2812231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xmlns="" id="{6F4C2A6E-3E33-4095-AA21-91396A74CC1F}"/>
                </a:ext>
              </a:extLst>
            </p:cNvPr>
            <p:cNvSpPr/>
            <p:nvPr/>
          </p:nvSpPr>
          <p:spPr>
            <a:xfrm>
              <a:off x="6685286" y="2873955"/>
              <a:ext cx="30861" cy="30861"/>
            </a:xfrm>
            <a:custGeom>
              <a:avLst/>
              <a:gdLst>
                <a:gd name="connsiteX0" fmla="*/ 0 w 30861"/>
                <a:gd name="connsiteY0" fmla="*/ 0 h 30861"/>
                <a:gd name="connsiteX1" fmla="*/ 30862 w 30861"/>
                <a:gd name="connsiteY1" fmla="*/ 0 h 30861"/>
                <a:gd name="connsiteX2" fmla="*/ 30862 w 30861"/>
                <a:gd name="connsiteY2" fmla="*/ 30862 h 30861"/>
                <a:gd name="connsiteX3" fmla="*/ 0 w 30861"/>
                <a:gd name="connsiteY3" fmla="*/ 30862 h 3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61" h="30861">
                  <a:moveTo>
                    <a:pt x="0" y="0"/>
                  </a:moveTo>
                  <a:lnTo>
                    <a:pt x="30862" y="0"/>
                  </a:lnTo>
                  <a:lnTo>
                    <a:pt x="30862" y="30862"/>
                  </a:lnTo>
                  <a:lnTo>
                    <a:pt x="0" y="30862"/>
                  </a:ln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1" name="图形 36">
            <a:extLst>
              <a:ext uri="{FF2B5EF4-FFF2-40B4-BE49-F238E27FC236}">
                <a16:creationId xmlns:a16="http://schemas.microsoft.com/office/drawing/2014/main" xmlns="" id="{5F6577C6-080C-4E07-8DB9-F9ACB6C4A6BE}"/>
              </a:ext>
            </a:extLst>
          </p:cNvPr>
          <p:cNvGrpSpPr/>
          <p:nvPr/>
        </p:nvGrpSpPr>
        <p:grpSpPr>
          <a:xfrm>
            <a:off x="7020885" y="2461489"/>
            <a:ext cx="587313" cy="587313"/>
            <a:chOff x="2270004" y="3629132"/>
            <a:chExt cx="987582" cy="987582"/>
          </a:xfrm>
          <a:gradFill flip="none" rotWithShape="1">
            <a:gsLst>
              <a:gs pos="38000">
                <a:schemeClr val="accent1"/>
              </a:gs>
              <a:gs pos="84000">
                <a:schemeClr val="accent1">
                  <a:alpha val="0"/>
                </a:schemeClr>
              </a:gs>
            </a:gsLst>
            <a:lin ang="5400000" scaled="1"/>
            <a:tileRect/>
          </a:gradFill>
        </p:grpSpPr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xmlns="" id="{E3C0B97E-F82F-42B6-B7B0-075FAAA6AAE6}"/>
                </a:ext>
              </a:extLst>
            </p:cNvPr>
            <p:cNvSpPr/>
            <p:nvPr/>
          </p:nvSpPr>
          <p:spPr>
            <a:xfrm>
              <a:off x="2686640" y="3737148"/>
              <a:ext cx="154309" cy="154309"/>
            </a:xfrm>
            <a:custGeom>
              <a:avLst/>
              <a:gdLst>
                <a:gd name="connsiteX0" fmla="*/ 77155 w 154309"/>
                <a:gd name="connsiteY0" fmla="*/ 154310 h 154309"/>
                <a:gd name="connsiteX1" fmla="*/ 154310 w 154309"/>
                <a:gd name="connsiteY1" fmla="*/ 77155 h 154309"/>
                <a:gd name="connsiteX2" fmla="*/ 77155 w 154309"/>
                <a:gd name="connsiteY2" fmla="*/ 0 h 154309"/>
                <a:gd name="connsiteX3" fmla="*/ 0 w 154309"/>
                <a:gd name="connsiteY3" fmla="*/ 77155 h 154309"/>
                <a:gd name="connsiteX4" fmla="*/ 77155 w 154309"/>
                <a:gd name="connsiteY4" fmla="*/ 154310 h 154309"/>
                <a:gd name="connsiteX5" fmla="*/ 77155 w 154309"/>
                <a:gd name="connsiteY5" fmla="*/ 30862 h 154309"/>
                <a:gd name="connsiteX6" fmla="*/ 123448 w 154309"/>
                <a:gd name="connsiteY6" fmla="*/ 77155 h 154309"/>
                <a:gd name="connsiteX7" fmla="*/ 77155 w 154309"/>
                <a:gd name="connsiteY7" fmla="*/ 123448 h 154309"/>
                <a:gd name="connsiteX8" fmla="*/ 30862 w 154309"/>
                <a:gd name="connsiteY8" fmla="*/ 77155 h 154309"/>
                <a:gd name="connsiteX9" fmla="*/ 77155 w 154309"/>
                <a:gd name="connsiteY9" fmla="*/ 30862 h 15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9" h="154309">
                  <a:moveTo>
                    <a:pt x="77155" y="154310"/>
                  </a:moveTo>
                  <a:cubicBezTo>
                    <a:pt x="119698" y="154310"/>
                    <a:pt x="154310" y="119698"/>
                    <a:pt x="154310" y="77155"/>
                  </a:cubicBezTo>
                  <a:cubicBezTo>
                    <a:pt x="154310" y="34612"/>
                    <a:pt x="119698" y="0"/>
                    <a:pt x="77155" y="0"/>
                  </a:cubicBezTo>
                  <a:cubicBezTo>
                    <a:pt x="34612" y="0"/>
                    <a:pt x="0" y="34612"/>
                    <a:pt x="0" y="77155"/>
                  </a:cubicBezTo>
                  <a:cubicBezTo>
                    <a:pt x="0" y="119698"/>
                    <a:pt x="34612" y="154310"/>
                    <a:pt x="77155" y="154310"/>
                  </a:cubicBezTo>
                  <a:close/>
                  <a:moveTo>
                    <a:pt x="77155" y="30862"/>
                  </a:moveTo>
                  <a:cubicBezTo>
                    <a:pt x="102678" y="30862"/>
                    <a:pt x="123448" y="51632"/>
                    <a:pt x="123448" y="77155"/>
                  </a:cubicBezTo>
                  <a:cubicBezTo>
                    <a:pt x="123448" y="102678"/>
                    <a:pt x="102678" y="123448"/>
                    <a:pt x="77155" y="123448"/>
                  </a:cubicBezTo>
                  <a:cubicBezTo>
                    <a:pt x="51632" y="123448"/>
                    <a:pt x="30862" y="102678"/>
                    <a:pt x="30862" y="77155"/>
                  </a:cubicBezTo>
                  <a:cubicBezTo>
                    <a:pt x="30862" y="51632"/>
                    <a:pt x="51632" y="30862"/>
                    <a:pt x="77155" y="30862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xmlns="" id="{421D6332-B81E-423C-AAEF-C8E81A1C2639}"/>
                </a:ext>
              </a:extLst>
            </p:cNvPr>
            <p:cNvSpPr/>
            <p:nvPr/>
          </p:nvSpPr>
          <p:spPr>
            <a:xfrm>
              <a:off x="2285434" y="3644562"/>
              <a:ext cx="956720" cy="956720"/>
            </a:xfrm>
            <a:custGeom>
              <a:avLst/>
              <a:gdLst>
                <a:gd name="connsiteX0" fmla="*/ 888145 w 956720"/>
                <a:gd name="connsiteY0" fmla="*/ 795497 h 956720"/>
                <a:gd name="connsiteX1" fmla="*/ 921337 w 956720"/>
                <a:gd name="connsiteY1" fmla="*/ 767027 h 956720"/>
                <a:gd name="connsiteX2" fmla="*/ 934638 w 956720"/>
                <a:gd name="connsiteY2" fmla="*/ 753726 h 956720"/>
                <a:gd name="connsiteX3" fmla="*/ 918976 w 956720"/>
                <a:gd name="connsiteY3" fmla="*/ 743279 h 956720"/>
                <a:gd name="connsiteX4" fmla="*/ 879565 w 956720"/>
                <a:gd name="connsiteY4" fmla="*/ 669627 h 956720"/>
                <a:gd name="connsiteX5" fmla="*/ 879565 w 956720"/>
                <a:gd name="connsiteY5" fmla="*/ 555515 h 956720"/>
                <a:gd name="connsiteX6" fmla="*/ 848811 w 956720"/>
                <a:gd name="connsiteY6" fmla="*/ 458377 h 956720"/>
                <a:gd name="connsiteX7" fmla="*/ 956720 w 956720"/>
                <a:gd name="connsiteY7" fmla="*/ 339481 h 956720"/>
                <a:gd name="connsiteX8" fmla="*/ 909208 w 956720"/>
                <a:gd name="connsiteY8" fmla="*/ 257111 h 956720"/>
                <a:gd name="connsiteX9" fmla="*/ 910427 w 956720"/>
                <a:gd name="connsiteY9" fmla="*/ 246896 h 956720"/>
                <a:gd name="connsiteX10" fmla="*/ 864134 w 956720"/>
                <a:gd name="connsiteY10" fmla="*/ 200603 h 956720"/>
                <a:gd name="connsiteX11" fmla="*/ 832269 w 956720"/>
                <a:gd name="connsiteY11" fmla="*/ 213472 h 956720"/>
                <a:gd name="connsiteX12" fmla="*/ 648101 w 956720"/>
                <a:gd name="connsiteY12" fmla="*/ 166068 h 956720"/>
                <a:gd name="connsiteX13" fmla="*/ 648101 w 956720"/>
                <a:gd name="connsiteY13" fmla="*/ 130824 h 956720"/>
                <a:gd name="connsiteX14" fmla="*/ 619831 w 956720"/>
                <a:gd name="connsiteY14" fmla="*/ 111149 h 956720"/>
                <a:gd name="connsiteX15" fmla="*/ 625911 w 956720"/>
                <a:gd name="connsiteY15" fmla="*/ 77247 h 956720"/>
                <a:gd name="connsiteX16" fmla="*/ 570884 w 956720"/>
                <a:gd name="connsiteY16" fmla="*/ 22190 h 956720"/>
                <a:gd name="connsiteX17" fmla="*/ 536982 w 956720"/>
                <a:gd name="connsiteY17" fmla="*/ 28270 h 956720"/>
                <a:gd name="connsiteX18" fmla="*/ 517277 w 956720"/>
                <a:gd name="connsiteY18" fmla="*/ 0 h 956720"/>
                <a:gd name="connsiteX19" fmla="*/ 439428 w 956720"/>
                <a:gd name="connsiteY19" fmla="*/ 0 h 956720"/>
                <a:gd name="connsiteX20" fmla="*/ 419753 w 956720"/>
                <a:gd name="connsiteY20" fmla="*/ 28270 h 956720"/>
                <a:gd name="connsiteX21" fmla="*/ 385851 w 956720"/>
                <a:gd name="connsiteY21" fmla="*/ 22190 h 956720"/>
                <a:gd name="connsiteX22" fmla="*/ 330825 w 956720"/>
                <a:gd name="connsiteY22" fmla="*/ 77247 h 956720"/>
                <a:gd name="connsiteX23" fmla="*/ 336904 w 956720"/>
                <a:gd name="connsiteY23" fmla="*/ 111149 h 956720"/>
                <a:gd name="connsiteX24" fmla="*/ 308619 w 956720"/>
                <a:gd name="connsiteY24" fmla="*/ 130824 h 956720"/>
                <a:gd name="connsiteX25" fmla="*/ 308619 w 956720"/>
                <a:gd name="connsiteY25" fmla="*/ 166084 h 956720"/>
                <a:gd name="connsiteX26" fmla="*/ 124451 w 956720"/>
                <a:gd name="connsiteY26" fmla="*/ 213487 h 956720"/>
                <a:gd name="connsiteX27" fmla="*/ 92586 w 956720"/>
                <a:gd name="connsiteY27" fmla="*/ 200603 h 956720"/>
                <a:gd name="connsiteX28" fmla="*/ 46293 w 956720"/>
                <a:gd name="connsiteY28" fmla="*/ 246896 h 956720"/>
                <a:gd name="connsiteX29" fmla="*/ 47512 w 956720"/>
                <a:gd name="connsiteY29" fmla="*/ 257111 h 956720"/>
                <a:gd name="connsiteX30" fmla="*/ 0 w 956720"/>
                <a:gd name="connsiteY30" fmla="*/ 339481 h 956720"/>
                <a:gd name="connsiteX31" fmla="*/ 107924 w 956720"/>
                <a:gd name="connsiteY31" fmla="*/ 458346 h 956720"/>
                <a:gd name="connsiteX32" fmla="*/ 77155 w 956720"/>
                <a:gd name="connsiteY32" fmla="*/ 555515 h 956720"/>
                <a:gd name="connsiteX33" fmla="*/ 77155 w 956720"/>
                <a:gd name="connsiteY33" fmla="*/ 669627 h 956720"/>
                <a:gd name="connsiteX34" fmla="*/ 37729 w 956720"/>
                <a:gd name="connsiteY34" fmla="*/ 743279 h 956720"/>
                <a:gd name="connsiteX35" fmla="*/ 22066 w 956720"/>
                <a:gd name="connsiteY35" fmla="*/ 753726 h 956720"/>
                <a:gd name="connsiteX36" fmla="*/ 35368 w 956720"/>
                <a:gd name="connsiteY36" fmla="*/ 767027 h 956720"/>
                <a:gd name="connsiteX37" fmla="*/ 68560 w 956720"/>
                <a:gd name="connsiteY37" fmla="*/ 795497 h 956720"/>
                <a:gd name="connsiteX38" fmla="*/ 0 w 956720"/>
                <a:gd name="connsiteY38" fmla="*/ 910427 h 956720"/>
                <a:gd name="connsiteX39" fmla="*/ 0 w 956720"/>
                <a:gd name="connsiteY39" fmla="*/ 925858 h 956720"/>
                <a:gd name="connsiteX40" fmla="*/ 232606 w 956720"/>
                <a:gd name="connsiteY40" fmla="*/ 925858 h 956720"/>
                <a:gd name="connsiteX41" fmla="*/ 231465 w 956720"/>
                <a:gd name="connsiteY41" fmla="*/ 941289 h 956720"/>
                <a:gd name="connsiteX42" fmla="*/ 231465 w 956720"/>
                <a:gd name="connsiteY42" fmla="*/ 956720 h 956720"/>
                <a:gd name="connsiteX43" fmla="*/ 725256 w 956720"/>
                <a:gd name="connsiteY43" fmla="*/ 956720 h 956720"/>
                <a:gd name="connsiteX44" fmla="*/ 725256 w 956720"/>
                <a:gd name="connsiteY44" fmla="*/ 941289 h 956720"/>
                <a:gd name="connsiteX45" fmla="*/ 724114 w 956720"/>
                <a:gd name="connsiteY45" fmla="*/ 925858 h 956720"/>
                <a:gd name="connsiteX46" fmla="*/ 956720 w 956720"/>
                <a:gd name="connsiteY46" fmla="*/ 925858 h 956720"/>
                <a:gd name="connsiteX47" fmla="*/ 956720 w 956720"/>
                <a:gd name="connsiteY47" fmla="*/ 910427 h 956720"/>
                <a:gd name="connsiteX48" fmla="*/ 888145 w 956720"/>
                <a:gd name="connsiteY48" fmla="*/ 795497 h 956720"/>
                <a:gd name="connsiteX49" fmla="*/ 886679 w 956720"/>
                <a:gd name="connsiteY49" fmla="*/ 756966 h 956720"/>
                <a:gd name="connsiteX50" fmla="*/ 855493 w 956720"/>
                <a:gd name="connsiteY50" fmla="*/ 780823 h 956720"/>
                <a:gd name="connsiteX51" fmla="*/ 781039 w 956720"/>
                <a:gd name="connsiteY51" fmla="*/ 749791 h 956720"/>
                <a:gd name="connsiteX52" fmla="*/ 771548 w 956720"/>
                <a:gd name="connsiteY52" fmla="*/ 735548 h 956720"/>
                <a:gd name="connsiteX53" fmla="*/ 771548 w 956720"/>
                <a:gd name="connsiteY53" fmla="*/ 720889 h 956720"/>
                <a:gd name="connsiteX54" fmla="*/ 817841 w 956720"/>
                <a:gd name="connsiteY54" fmla="*/ 612239 h 956720"/>
                <a:gd name="connsiteX55" fmla="*/ 817841 w 956720"/>
                <a:gd name="connsiteY55" fmla="*/ 540084 h 956720"/>
                <a:gd name="connsiteX56" fmla="*/ 784325 w 956720"/>
                <a:gd name="connsiteY56" fmla="*/ 540084 h 956720"/>
                <a:gd name="connsiteX57" fmla="*/ 720734 w 956720"/>
                <a:gd name="connsiteY57" fmla="*/ 513743 h 956720"/>
                <a:gd name="connsiteX58" fmla="*/ 709825 w 956720"/>
                <a:gd name="connsiteY58" fmla="*/ 502834 h 956720"/>
                <a:gd name="connsiteX59" fmla="*/ 698915 w 956720"/>
                <a:gd name="connsiteY59" fmla="*/ 513743 h 956720"/>
                <a:gd name="connsiteX60" fmla="*/ 641342 w 956720"/>
                <a:gd name="connsiteY60" fmla="*/ 539775 h 956720"/>
                <a:gd name="connsiteX61" fmla="*/ 601144 w 956720"/>
                <a:gd name="connsiteY61" fmla="*/ 469518 h 956720"/>
                <a:gd name="connsiteX62" fmla="*/ 709825 w 956720"/>
                <a:gd name="connsiteY62" fmla="*/ 416636 h 956720"/>
                <a:gd name="connsiteX63" fmla="*/ 848703 w 956720"/>
                <a:gd name="connsiteY63" fmla="*/ 555515 h 956720"/>
                <a:gd name="connsiteX64" fmla="*/ 848703 w 956720"/>
                <a:gd name="connsiteY64" fmla="*/ 669627 h 956720"/>
                <a:gd name="connsiteX65" fmla="*/ 886679 w 956720"/>
                <a:gd name="connsiteY65" fmla="*/ 756966 h 956720"/>
                <a:gd name="connsiteX66" fmla="*/ 469071 w 956720"/>
                <a:gd name="connsiteY66" fmla="*/ 447807 h 956720"/>
                <a:gd name="connsiteX67" fmla="*/ 573307 w 956720"/>
                <a:gd name="connsiteY67" fmla="*/ 485042 h 956720"/>
                <a:gd name="connsiteX68" fmla="*/ 617239 w 956720"/>
                <a:gd name="connsiteY68" fmla="*/ 586377 h 956720"/>
                <a:gd name="connsiteX69" fmla="*/ 617239 w 956720"/>
                <a:gd name="connsiteY69" fmla="*/ 635308 h 956720"/>
                <a:gd name="connsiteX70" fmla="*/ 587102 w 956720"/>
                <a:gd name="connsiteY70" fmla="*/ 687218 h 956720"/>
                <a:gd name="connsiteX71" fmla="*/ 578044 w 956720"/>
                <a:gd name="connsiteY71" fmla="*/ 692388 h 956720"/>
                <a:gd name="connsiteX72" fmla="*/ 586377 w 956720"/>
                <a:gd name="connsiteY72" fmla="*/ 643086 h 956720"/>
                <a:gd name="connsiteX73" fmla="*/ 586377 w 956720"/>
                <a:gd name="connsiteY73" fmla="*/ 570946 h 956720"/>
                <a:gd name="connsiteX74" fmla="*/ 552861 w 956720"/>
                <a:gd name="connsiteY74" fmla="*/ 570946 h 956720"/>
                <a:gd name="connsiteX75" fmla="*/ 489270 w 956720"/>
                <a:gd name="connsiteY75" fmla="*/ 544605 h 956720"/>
                <a:gd name="connsiteX76" fmla="*/ 478360 w 956720"/>
                <a:gd name="connsiteY76" fmla="*/ 533695 h 956720"/>
                <a:gd name="connsiteX77" fmla="*/ 467450 w 956720"/>
                <a:gd name="connsiteY77" fmla="*/ 544605 h 956720"/>
                <a:gd name="connsiteX78" fmla="*/ 403859 w 956720"/>
                <a:gd name="connsiteY78" fmla="*/ 570946 h 956720"/>
                <a:gd name="connsiteX79" fmla="*/ 370343 w 956720"/>
                <a:gd name="connsiteY79" fmla="*/ 570946 h 956720"/>
                <a:gd name="connsiteX80" fmla="*/ 370343 w 956720"/>
                <a:gd name="connsiteY80" fmla="*/ 643101 h 956720"/>
                <a:gd name="connsiteX81" fmla="*/ 378676 w 956720"/>
                <a:gd name="connsiteY81" fmla="*/ 692403 h 956720"/>
                <a:gd name="connsiteX82" fmla="*/ 369633 w 956720"/>
                <a:gd name="connsiteY82" fmla="*/ 687234 h 956720"/>
                <a:gd name="connsiteX83" fmla="*/ 339481 w 956720"/>
                <a:gd name="connsiteY83" fmla="*/ 635308 h 956720"/>
                <a:gd name="connsiteX84" fmla="*/ 339481 w 956720"/>
                <a:gd name="connsiteY84" fmla="*/ 591670 h 956720"/>
                <a:gd name="connsiteX85" fmla="*/ 469071 w 956720"/>
                <a:gd name="connsiteY85" fmla="*/ 447807 h 956720"/>
                <a:gd name="connsiteX86" fmla="*/ 709825 w 956720"/>
                <a:gd name="connsiteY86" fmla="*/ 724299 h 956720"/>
                <a:gd name="connsiteX87" fmla="*/ 643981 w 956720"/>
                <a:gd name="connsiteY87" fmla="*/ 661773 h 956720"/>
                <a:gd name="connsiteX88" fmla="*/ 648101 w 956720"/>
                <a:gd name="connsiteY88" fmla="*/ 635308 h 956720"/>
                <a:gd name="connsiteX89" fmla="*/ 648101 w 956720"/>
                <a:gd name="connsiteY89" fmla="*/ 586377 h 956720"/>
                <a:gd name="connsiteX90" fmla="*/ 647252 w 956720"/>
                <a:gd name="connsiteY90" fmla="*/ 569927 h 956720"/>
                <a:gd name="connsiteX91" fmla="*/ 709825 w 956720"/>
                <a:gd name="connsiteY91" fmla="*/ 545207 h 956720"/>
                <a:gd name="connsiteX92" fmla="*/ 784325 w 956720"/>
                <a:gd name="connsiteY92" fmla="*/ 570946 h 956720"/>
                <a:gd name="connsiteX93" fmla="*/ 786979 w 956720"/>
                <a:gd name="connsiteY93" fmla="*/ 570946 h 956720"/>
                <a:gd name="connsiteX94" fmla="*/ 786979 w 956720"/>
                <a:gd name="connsiteY94" fmla="*/ 612239 h 956720"/>
                <a:gd name="connsiteX95" fmla="*/ 709825 w 956720"/>
                <a:gd name="connsiteY95" fmla="*/ 724299 h 956720"/>
                <a:gd name="connsiteX96" fmla="*/ 401205 w 956720"/>
                <a:gd name="connsiteY96" fmla="*/ 643101 h 956720"/>
                <a:gd name="connsiteX97" fmla="*/ 401205 w 956720"/>
                <a:gd name="connsiteY97" fmla="*/ 601808 h 956720"/>
                <a:gd name="connsiteX98" fmla="*/ 403859 w 956720"/>
                <a:gd name="connsiteY98" fmla="*/ 601808 h 956720"/>
                <a:gd name="connsiteX99" fmla="*/ 478360 w 956720"/>
                <a:gd name="connsiteY99" fmla="*/ 576069 h 956720"/>
                <a:gd name="connsiteX100" fmla="*/ 552861 w 956720"/>
                <a:gd name="connsiteY100" fmla="*/ 601808 h 956720"/>
                <a:gd name="connsiteX101" fmla="*/ 555515 w 956720"/>
                <a:gd name="connsiteY101" fmla="*/ 601808 h 956720"/>
                <a:gd name="connsiteX102" fmla="*/ 555515 w 956720"/>
                <a:gd name="connsiteY102" fmla="*/ 643101 h 956720"/>
                <a:gd name="connsiteX103" fmla="*/ 478360 w 956720"/>
                <a:gd name="connsiteY103" fmla="*/ 755176 h 956720"/>
                <a:gd name="connsiteX104" fmla="*/ 401205 w 956720"/>
                <a:gd name="connsiteY104" fmla="*/ 643101 h 956720"/>
                <a:gd name="connsiteX105" fmla="*/ 312739 w 956720"/>
                <a:gd name="connsiteY105" fmla="*/ 661788 h 956720"/>
                <a:gd name="connsiteX106" fmla="*/ 246896 w 956720"/>
                <a:gd name="connsiteY106" fmla="*/ 724314 h 956720"/>
                <a:gd name="connsiteX107" fmla="*/ 169741 w 956720"/>
                <a:gd name="connsiteY107" fmla="*/ 612239 h 956720"/>
                <a:gd name="connsiteX108" fmla="*/ 169741 w 956720"/>
                <a:gd name="connsiteY108" fmla="*/ 570946 h 956720"/>
                <a:gd name="connsiteX109" fmla="*/ 172395 w 956720"/>
                <a:gd name="connsiteY109" fmla="*/ 570946 h 956720"/>
                <a:gd name="connsiteX110" fmla="*/ 246896 w 956720"/>
                <a:gd name="connsiteY110" fmla="*/ 545207 h 956720"/>
                <a:gd name="connsiteX111" fmla="*/ 310070 w 956720"/>
                <a:gd name="connsiteY111" fmla="*/ 569989 h 956720"/>
                <a:gd name="connsiteX112" fmla="*/ 308619 w 956720"/>
                <a:gd name="connsiteY112" fmla="*/ 591670 h 956720"/>
                <a:gd name="connsiteX113" fmla="*/ 308619 w 956720"/>
                <a:gd name="connsiteY113" fmla="*/ 635308 h 956720"/>
                <a:gd name="connsiteX114" fmla="*/ 312739 w 956720"/>
                <a:gd name="connsiteY114" fmla="*/ 661788 h 956720"/>
                <a:gd name="connsiteX115" fmla="*/ 215324 w 956720"/>
                <a:gd name="connsiteY115" fmla="*/ 743341 h 956720"/>
                <a:gd name="connsiteX116" fmla="*/ 242019 w 956720"/>
                <a:gd name="connsiteY116" fmla="*/ 755331 h 956720"/>
                <a:gd name="connsiteX117" fmla="*/ 246896 w 956720"/>
                <a:gd name="connsiteY117" fmla="*/ 756951 h 956720"/>
                <a:gd name="connsiteX118" fmla="*/ 251772 w 956720"/>
                <a:gd name="connsiteY118" fmla="*/ 755331 h 956720"/>
                <a:gd name="connsiteX119" fmla="*/ 278436 w 956720"/>
                <a:gd name="connsiteY119" fmla="*/ 743264 h 956720"/>
                <a:gd name="connsiteX120" fmla="*/ 298574 w 956720"/>
                <a:gd name="connsiteY120" fmla="*/ 774110 h 956720"/>
                <a:gd name="connsiteX121" fmla="*/ 246896 w 956720"/>
                <a:gd name="connsiteY121" fmla="*/ 802410 h 956720"/>
                <a:gd name="connsiteX122" fmla="*/ 195202 w 956720"/>
                <a:gd name="connsiteY122" fmla="*/ 774095 h 956720"/>
                <a:gd name="connsiteX123" fmla="*/ 215324 w 956720"/>
                <a:gd name="connsiteY123" fmla="*/ 743341 h 956720"/>
                <a:gd name="connsiteX124" fmla="*/ 318109 w 956720"/>
                <a:gd name="connsiteY124" fmla="*/ 749791 h 956720"/>
                <a:gd name="connsiteX125" fmla="*/ 308619 w 956720"/>
                <a:gd name="connsiteY125" fmla="*/ 735548 h 956720"/>
                <a:gd name="connsiteX126" fmla="*/ 308619 w 956720"/>
                <a:gd name="connsiteY126" fmla="*/ 720565 h 956720"/>
                <a:gd name="connsiteX127" fmla="*/ 330315 w 956720"/>
                <a:gd name="connsiteY127" fmla="*/ 693854 h 956720"/>
                <a:gd name="connsiteX128" fmla="*/ 354310 w 956720"/>
                <a:gd name="connsiteY128" fmla="*/ 714022 h 956720"/>
                <a:gd name="connsiteX129" fmla="*/ 411760 w 956720"/>
                <a:gd name="connsiteY129" fmla="*/ 746874 h 956720"/>
                <a:gd name="connsiteX130" fmla="*/ 416636 w 956720"/>
                <a:gd name="connsiteY130" fmla="*/ 751766 h 956720"/>
                <a:gd name="connsiteX131" fmla="*/ 416636 w 956720"/>
                <a:gd name="connsiteY131" fmla="*/ 766425 h 956720"/>
                <a:gd name="connsiteX132" fmla="*/ 407146 w 956720"/>
                <a:gd name="connsiteY132" fmla="*/ 780668 h 956720"/>
                <a:gd name="connsiteX133" fmla="*/ 399662 w 956720"/>
                <a:gd name="connsiteY133" fmla="*/ 783770 h 956720"/>
                <a:gd name="connsiteX134" fmla="*/ 446788 w 956720"/>
                <a:gd name="connsiteY134" fmla="*/ 774203 h 956720"/>
                <a:gd name="connsiteX135" fmla="*/ 473484 w 956720"/>
                <a:gd name="connsiteY135" fmla="*/ 786192 h 956720"/>
                <a:gd name="connsiteX136" fmla="*/ 478360 w 956720"/>
                <a:gd name="connsiteY136" fmla="*/ 787813 h 956720"/>
                <a:gd name="connsiteX137" fmla="*/ 483236 w 956720"/>
                <a:gd name="connsiteY137" fmla="*/ 786192 h 956720"/>
                <a:gd name="connsiteX138" fmla="*/ 509932 w 956720"/>
                <a:gd name="connsiteY138" fmla="*/ 774203 h 956720"/>
                <a:gd name="connsiteX139" fmla="*/ 530054 w 956720"/>
                <a:gd name="connsiteY139" fmla="*/ 804957 h 956720"/>
                <a:gd name="connsiteX140" fmla="*/ 478360 w 956720"/>
                <a:gd name="connsiteY140" fmla="*/ 833272 h 956720"/>
                <a:gd name="connsiteX141" fmla="*/ 426666 w 956720"/>
                <a:gd name="connsiteY141" fmla="*/ 804957 h 956720"/>
                <a:gd name="connsiteX142" fmla="*/ 446788 w 956720"/>
                <a:gd name="connsiteY142" fmla="*/ 774203 h 956720"/>
                <a:gd name="connsiteX143" fmla="*/ 549574 w 956720"/>
                <a:gd name="connsiteY143" fmla="*/ 780653 h 956720"/>
                <a:gd name="connsiteX144" fmla="*/ 540084 w 956720"/>
                <a:gd name="connsiteY144" fmla="*/ 766410 h 956720"/>
                <a:gd name="connsiteX145" fmla="*/ 540084 w 956720"/>
                <a:gd name="connsiteY145" fmla="*/ 751751 h 956720"/>
                <a:gd name="connsiteX146" fmla="*/ 544960 w 956720"/>
                <a:gd name="connsiteY146" fmla="*/ 746859 h 956720"/>
                <a:gd name="connsiteX147" fmla="*/ 602410 w 956720"/>
                <a:gd name="connsiteY147" fmla="*/ 714006 h 956720"/>
                <a:gd name="connsiteX148" fmla="*/ 626405 w 956720"/>
                <a:gd name="connsiteY148" fmla="*/ 693838 h 956720"/>
                <a:gd name="connsiteX149" fmla="*/ 648101 w 956720"/>
                <a:gd name="connsiteY149" fmla="*/ 720549 h 956720"/>
                <a:gd name="connsiteX150" fmla="*/ 648101 w 956720"/>
                <a:gd name="connsiteY150" fmla="*/ 735533 h 956720"/>
                <a:gd name="connsiteX151" fmla="*/ 638611 w 956720"/>
                <a:gd name="connsiteY151" fmla="*/ 749775 h 956720"/>
                <a:gd name="connsiteX152" fmla="*/ 557058 w 956720"/>
                <a:gd name="connsiteY152" fmla="*/ 783770 h 956720"/>
                <a:gd name="connsiteX153" fmla="*/ 678268 w 956720"/>
                <a:gd name="connsiteY153" fmla="*/ 743248 h 956720"/>
                <a:gd name="connsiteX154" fmla="*/ 704933 w 956720"/>
                <a:gd name="connsiteY154" fmla="*/ 755315 h 956720"/>
                <a:gd name="connsiteX155" fmla="*/ 709825 w 956720"/>
                <a:gd name="connsiteY155" fmla="*/ 756951 h 956720"/>
                <a:gd name="connsiteX156" fmla="*/ 714701 w 956720"/>
                <a:gd name="connsiteY156" fmla="*/ 755331 h 956720"/>
                <a:gd name="connsiteX157" fmla="*/ 741396 w 956720"/>
                <a:gd name="connsiteY157" fmla="*/ 743341 h 956720"/>
                <a:gd name="connsiteX158" fmla="*/ 761518 w 956720"/>
                <a:gd name="connsiteY158" fmla="*/ 774095 h 956720"/>
                <a:gd name="connsiteX159" fmla="*/ 709825 w 956720"/>
                <a:gd name="connsiteY159" fmla="*/ 802410 h 956720"/>
                <a:gd name="connsiteX160" fmla="*/ 658131 w 956720"/>
                <a:gd name="connsiteY160" fmla="*/ 774095 h 956720"/>
                <a:gd name="connsiteX161" fmla="*/ 678268 w 956720"/>
                <a:gd name="connsiteY161" fmla="*/ 743248 h 956720"/>
                <a:gd name="connsiteX162" fmla="*/ 864134 w 956720"/>
                <a:gd name="connsiteY162" fmla="*/ 231465 h 956720"/>
                <a:gd name="connsiteX163" fmla="*/ 879565 w 956720"/>
                <a:gd name="connsiteY163" fmla="*/ 246896 h 956720"/>
                <a:gd name="connsiteX164" fmla="*/ 864134 w 956720"/>
                <a:gd name="connsiteY164" fmla="*/ 262326 h 956720"/>
                <a:gd name="connsiteX165" fmla="*/ 848703 w 956720"/>
                <a:gd name="connsiteY165" fmla="*/ 246896 h 956720"/>
                <a:gd name="connsiteX166" fmla="*/ 864134 w 956720"/>
                <a:gd name="connsiteY166" fmla="*/ 231465 h 956720"/>
                <a:gd name="connsiteX167" fmla="*/ 648101 w 956720"/>
                <a:gd name="connsiteY167" fmla="*/ 208658 h 956720"/>
                <a:gd name="connsiteX168" fmla="*/ 648101 w 956720"/>
                <a:gd name="connsiteY168" fmla="*/ 197239 h 956720"/>
                <a:gd name="connsiteX169" fmla="*/ 818428 w 956720"/>
                <a:gd name="connsiteY169" fmla="*/ 241109 h 956720"/>
                <a:gd name="connsiteX170" fmla="*/ 817841 w 956720"/>
                <a:gd name="connsiteY170" fmla="*/ 246896 h 956720"/>
                <a:gd name="connsiteX171" fmla="*/ 864134 w 956720"/>
                <a:gd name="connsiteY171" fmla="*/ 293188 h 956720"/>
                <a:gd name="connsiteX172" fmla="*/ 892481 w 956720"/>
                <a:gd name="connsiteY172" fmla="*/ 283220 h 956720"/>
                <a:gd name="connsiteX173" fmla="*/ 925858 w 956720"/>
                <a:gd name="connsiteY173" fmla="*/ 339481 h 956720"/>
                <a:gd name="connsiteX174" fmla="*/ 827964 w 956720"/>
                <a:gd name="connsiteY174" fmla="*/ 433888 h 956720"/>
                <a:gd name="connsiteX175" fmla="*/ 709825 w 956720"/>
                <a:gd name="connsiteY175" fmla="*/ 385774 h 956720"/>
                <a:gd name="connsiteX176" fmla="*/ 577982 w 956720"/>
                <a:gd name="connsiteY176" fmla="*/ 449072 h 956720"/>
                <a:gd name="connsiteX177" fmla="*/ 493791 w 956720"/>
                <a:gd name="connsiteY177" fmla="*/ 417531 h 956720"/>
                <a:gd name="connsiteX178" fmla="*/ 493791 w 956720"/>
                <a:gd name="connsiteY178" fmla="*/ 339481 h 956720"/>
                <a:gd name="connsiteX179" fmla="*/ 517277 w 956720"/>
                <a:gd name="connsiteY179" fmla="*/ 339481 h 956720"/>
                <a:gd name="connsiteX180" fmla="*/ 536951 w 956720"/>
                <a:gd name="connsiteY180" fmla="*/ 311212 h 956720"/>
                <a:gd name="connsiteX181" fmla="*/ 570853 w 956720"/>
                <a:gd name="connsiteY181" fmla="*/ 317292 h 956720"/>
                <a:gd name="connsiteX182" fmla="*/ 625880 w 956720"/>
                <a:gd name="connsiteY182" fmla="*/ 262234 h 956720"/>
                <a:gd name="connsiteX183" fmla="*/ 619800 w 956720"/>
                <a:gd name="connsiteY183" fmla="*/ 228332 h 956720"/>
                <a:gd name="connsiteX184" fmla="*/ 339481 w 956720"/>
                <a:gd name="connsiteY184" fmla="*/ 146934 h 956720"/>
                <a:gd name="connsiteX185" fmla="*/ 370760 w 956720"/>
                <a:gd name="connsiteY185" fmla="*/ 125161 h 956720"/>
                <a:gd name="connsiteX186" fmla="*/ 364017 w 956720"/>
                <a:gd name="connsiteY186" fmla="*/ 87648 h 956720"/>
                <a:gd name="connsiteX187" fmla="*/ 396267 w 956720"/>
                <a:gd name="connsiteY187" fmla="*/ 55413 h 956720"/>
                <a:gd name="connsiteX188" fmla="*/ 433795 w 956720"/>
                <a:gd name="connsiteY188" fmla="*/ 62141 h 956720"/>
                <a:gd name="connsiteX189" fmla="*/ 455553 w 956720"/>
                <a:gd name="connsiteY189" fmla="*/ 30862 h 956720"/>
                <a:gd name="connsiteX190" fmla="*/ 501152 w 956720"/>
                <a:gd name="connsiteY190" fmla="*/ 30862 h 956720"/>
                <a:gd name="connsiteX191" fmla="*/ 522909 w 956720"/>
                <a:gd name="connsiteY191" fmla="*/ 62141 h 956720"/>
                <a:gd name="connsiteX192" fmla="*/ 560437 w 956720"/>
                <a:gd name="connsiteY192" fmla="*/ 55413 h 956720"/>
                <a:gd name="connsiteX193" fmla="*/ 592688 w 956720"/>
                <a:gd name="connsiteY193" fmla="*/ 87648 h 956720"/>
                <a:gd name="connsiteX194" fmla="*/ 585945 w 956720"/>
                <a:gd name="connsiteY194" fmla="*/ 125161 h 956720"/>
                <a:gd name="connsiteX195" fmla="*/ 617239 w 956720"/>
                <a:gd name="connsiteY195" fmla="*/ 146934 h 956720"/>
                <a:gd name="connsiteX196" fmla="*/ 617239 w 956720"/>
                <a:gd name="connsiteY196" fmla="*/ 192532 h 956720"/>
                <a:gd name="connsiteX197" fmla="*/ 585960 w 956720"/>
                <a:gd name="connsiteY197" fmla="*/ 214305 h 956720"/>
                <a:gd name="connsiteX198" fmla="*/ 592704 w 956720"/>
                <a:gd name="connsiteY198" fmla="*/ 251818 h 956720"/>
                <a:gd name="connsiteX199" fmla="*/ 560453 w 956720"/>
                <a:gd name="connsiteY199" fmla="*/ 284053 h 956720"/>
                <a:gd name="connsiteX200" fmla="*/ 522925 w 956720"/>
                <a:gd name="connsiteY200" fmla="*/ 277325 h 956720"/>
                <a:gd name="connsiteX201" fmla="*/ 501167 w 956720"/>
                <a:gd name="connsiteY201" fmla="*/ 308619 h 956720"/>
                <a:gd name="connsiteX202" fmla="*/ 455569 w 956720"/>
                <a:gd name="connsiteY202" fmla="*/ 308619 h 956720"/>
                <a:gd name="connsiteX203" fmla="*/ 433811 w 956720"/>
                <a:gd name="connsiteY203" fmla="*/ 277341 h 956720"/>
                <a:gd name="connsiteX204" fmla="*/ 396283 w 956720"/>
                <a:gd name="connsiteY204" fmla="*/ 284069 h 956720"/>
                <a:gd name="connsiteX205" fmla="*/ 364032 w 956720"/>
                <a:gd name="connsiteY205" fmla="*/ 251833 h 956720"/>
                <a:gd name="connsiteX206" fmla="*/ 370775 w 956720"/>
                <a:gd name="connsiteY206" fmla="*/ 214321 h 956720"/>
                <a:gd name="connsiteX207" fmla="*/ 339481 w 956720"/>
                <a:gd name="connsiteY207" fmla="*/ 192548 h 956720"/>
                <a:gd name="connsiteX208" fmla="*/ 92586 w 956720"/>
                <a:gd name="connsiteY208" fmla="*/ 231465 h 956720"/>
                <a:gd name="connsiteX209" fmla="*/ 108017 w 956720"/>
                <a:gd name="connsiteY209" fmla="*/ 246896 h 956720"/>
                <a:gd name="connsiteX210" fmla="*/ 92586 w 956720"/>
                <a:gd name="connsiteY210" fmla="*/ 262326 h 956720"/>
                <a:gd name="connsiteX211" fmla="*/ 77155 w 956720"/>
                <a:gd name="connsiteY211" fmla="*/ 246896 h 956720"/>
                <a:gd name="connsiteX212" fmla="*/ 92586 w 956720"/>
                <a:gd name="connsiteY212" fmla="*/ 231465 h 956720"/>
                <a:gd name="connsiteX213" fmla="*/ 30862 w 956720"/>
                <a:gd name="connsiteY213" fmla="*/ 339481 h 956720"/>
                <a:gd name="connsiteX214" fmla="*/ 64224 w 956720"/>
                <a:gd name="connsiteY214" fmla="*/ 283205 h 956720"/>
                <a:gd name="connsiteX215" fmla="*/ 92586 w 956720"/>
                <a:gd name="connsiteY215" fmla="*/ 293188 h 956720"/>
                <a:gd name="connsiteX216" fmla="*/ 138879 w 956720"/>
                <a:gd name="connsiteY216" fmla="*/ 246896 h 956720"/>
                <a:gd name="connsiteX217" fmla="*/ 138292 w 956720"/>
                <a:gd name="connsiteY217" fmla="*/ 241124 h 956720"/>
                <a:gd name="connsiteX218" fmla="*/ 308619 w 956720"/>
                <a:gd name="connsiteY218" fmla="*/ 197254 h 956720"/>
                <a:gd name="connsiteX219" fmla="*/ 308619 w 956720"/>
                <a:gd name="connsiteY219" fmla="*/ 208673 h 956720"/>
                <a:gd name="connsiteX220" fmla="*/ 336889 w 956720"/>
                <a:gd name="connsiteY220" fmla="*/ 228347 h 956720"/>
                <a:gd name="connsiteX221" fmla="*/ 330809 w 956720"/>
                <a:gd name="connsiteY221" fmla="*/ 262249 h 956720"/>
                <a:gd name="connsiteX222" fmla="*/ 385836 w 956720"/>
                <a:gd name="connsiteY222" fmla="*/ 317307 h 956720"/>
                <a:gd name="connsiteX223" fmla="*/ 419738 w 956720"/>
                <a:gd name="connsiteY223" fmla="*/ 311227 h 956720"/>
                <a:gd name="connsiteX224" fmla="*/ 439443 w 956720"/>
                <a:gd name="connsiteY224" fmla="*/ 339481 h 956720"/>
                <a:gd name="connsiteX225" fmla="*/ 462929 w 956720"/>
                <a:gd name="connsiteY225" fmla="*/ 339481 h 956720"/>
                <a:gd name="connsiteX226" fmla="*/ 462929 w 956720"/>
                <a:gd name="connsiteY226" fmla="*/ 417485 h 956720"/>
                <a:gd name="connsiteX227" fmla="*/ 379154 w 956720"/>
                <a:gd name="connsiteY227" fmla="*/ 449628 h 956720"/>
                <a:gd name="connsiteX228" fmla="*/ 246896 w 956720"/>
                <a:gd name="connsiteY228" fmla="*/ 385774 h 956720"/>
                <a:gd name="connsiteX229" fmla="*/ 128756 w 956720"/>
                <a:gd name="connsiteY229" fmla="*/ 433888 h 956720"/>
                <a:gd name="connsiteX230" fmla="*/ 30862 w 956720"/>
                <a:gd name="connsiteY230" fmla="*/ 339481 h 956720"/>
                <a:gd name="connsiteX231" fmla="*/ 108017 w 956720"/>
                <a:gd name="connsiteY231" fmla="*/ 669627 h 956720"/>
                <a:gd name="connsiteX232" fmla="*/ 108017 w 956720"/>
                <a:gd name="connsiteY232" fmla="*/ 555515 h 956720"/>
                <a:gd name="connsiteX233" fmla="*/ 246896 w 956720"/>
                <a:gd name="connsiteY233" fmla="*/ 416636 h 956720"/>
                <a:gd name="connsiteX234" fmla="*/ 356147 w 956720"/>
                <a:gd name="connsiteY234" fmla="*/ 470290 h 956720"/>
                <a:gd name="connsiteX235" fmla="*/ 316304 w 956720"/>
                <a:gd name="connsiteY235" fmla="*/ 539822 h 956720"/>
                <a:gd name="connsiteX236" fmla="*/ 257805 w 956720"/>
                <a:gd name="connsiteY236" fmla="*/ 513743 h 956720"/>
                <a:gd name="connsiteX237" fmla="*/ 246896 w 956720"/>
                <a:gd name="connsiteY237" fmla="*/ 502834 h 956720"/>
                <a:gd name="connsiteX238" fmla="*/ 235986 w 956720"/>
                <a:gd name="connsiteY238" fmla="*/ 513743 h 956720"/>
                <a:gd name="connsiteX239" fmla="*/ 172395 w 956720"/>
                <a:gd name="connsiteY239" fmla="*/ 540084 h 956720"/>
                <a:gd name="connsiteX240" fmla="*/ 138879 w 956720"/>
                <a:gd name="connsiteY240" fmla="*/ 540084 h 956720"/>
                <a:gd name="connsiteX241" fmla="*/ 138879 w 956720"/>
                <a:gd name="connsiteY241" fmla="*/ 612239 h 956720"/>
                <a:gd name="connsiteX242" fmla="*/ 185172 w 956720"/>
                <a:gd name="connsiteY242" fmla="*/ 720889 h 956720"/>
                <a:gd name="connsiteX243" fmla="*/ 185172 w 956720"/>
                <a:gd name="connsiteY243" fmla="*/ 735548 h 956720"/>
                <a:gd name="connsiteX244" fmla="*/ 175682 w 956720"/>
                <a:gd name="connsiteY244" fmla="*/ 749791 h 956720"/>
                <a:gd name="connsiteX245" fmla="*/ 101227 w 956720"/>
                <a:gd name="connsiteY245" fmla="*/ 780807 h 956720"/>
                <a:gd name="connsiteX246" fmla="*/ 70041 w 956720"/>
                <a:gd name="connsiteY246" fmla="*/ 756951 h 956720"/>
                <a:gd name="connsiteX247" fmla="*/ 108017 w 956720"/>
                <a:gd name="connsiteY247" fmla="*/ 669627 h 956720"/>
                <a:gd name="connsiteX248" fmla="*/ 32035 w 956720"/>
                <a:gd name="connsiteY248" fmla="*/ 894996 h 956720"/>
                <a:gd name="connsiteX249" fmla="*/ 92586 w 956720"/>
                <a:gd name="connsiteY249" fmla="*/ 817841 h 956720"/>
                <a:gd name="connsiteX250" fmla="*/ 166809 w 956720"/>
                <a:gd name="connsiteY250" fmla="*/ 786918 h 956720"/>
                <a:gd name="connsiteX251" fmla="*/ 246896 w 956720"/>
                <a:gd name="connsiteY251" fmla="*/ 833272 h 956720"/>
                <a:gd name="connsiteX252" fmla="*/ 326982 w 956720"/>
                <a:gd name="connsiteY252" fmla="*/ 786918 h 956720"/>
                <a:gd name="connsiteX253" fmla="*/ 359542 w 956720"/>
                <a:gd name="connsiteY253" fmla="*/ 800482 h 956720"/>
                <a:gd name="connsiteX254" fmla="*/ 312169 w 956720"/>
                <a:gd name="connsiteY254" fmla="*/ 820218 h 956720"/>
                <a:gd name="connsiteX255" fmla="*/ 240198 w 956720"/>
                <a:gd name="connsiteY255" fmla="*/ 894996 h 956720"/>
                <a:gd name="connsiteX256" fmla="*/ 263499 w 956720"/>
                <a:gd name="connsiteY256" fmla="*/ 925858 h 956720"/>
                <a:gd name="connsiteX257" fmla="*/ 324050 w 956720"/>
                <a:gd name="connsiteY257" fmla="*/ 848703 h 956720"/>
                <a:gd name="connsiteX258" fmla="*/ 398273 w 956720"/>
                <a:gd name="connsiteY258" fmla="*/ 817780 h 956720"/>
                <a:gd name="connsiteX259" fmla="*/ 478360 w 956720"/>
                <a:gd name="connsiteY259" fmla="*/ 864134 h 956720"/>
                <a:gd name="connsiteX260" fmla="*/ 558447 w 956720"/>
                <a:gd name="connsiteY260" fmla="*/ 817780 h 956720"/>
                <a:gd name="connsiteX261" fmla="*/ 632670 w 956720"/>
                <a:gd name="connsiteY261" fmla="*/ 848703 h 956720"/>
                <a:gd name="connsiteX262" fmla="*/ 693221 w 956720"/>
                <a:gd name="connsiteY262" fmla="*/ 925858 h 956720"/>
                <a:gd name="connsiteX263" fmla="*/ 716506 w 956720"/>
                <a:gd name="connsiteY263" fmla="*/ 894996 h 956720"/>
                <a:gd name="connsiteX264" fmla="*/ 644536 w 956720"/>
                <a:gd name="connsiteY264" fmla="*/ 820218 h 956720"/>
                <a:gd name="connsiteX265" fmla="*/ 597163 w 956720"/>
                <a:gd name="connsiteY265" fmla="*/ 800482 h 956720"/>
                <a:gd name="connsiteX266" fmla="*/ 629722 w 956720"/>
                <a:gd name="connsiteY266" fmla="*/ 786918 h 956720"/>
                <a:gd name="connsiteX267" fmla="*/ 709825 w 956720"/>
                <a:gd name="connsiteY267" fmla="*/ 833272 h 956720"/>
                <a:gd name="connsiteX268" fmla="*/ 789911 w 956720"/>
                <a:gd name="connsiteY268" fmla="*/ 786918 h 956720"/>
                <a:gd name="connsiteX269" fmla="*/ 864134 w 956720"/>
                <a:gd name="connsiteY269" fmla="*/ 817841 h 956720"/>
                <a:gd name="connsiteX270" fmla="*/ 924685 w 956720"/>
                <a:gd name="connsiteY270" fmla="*/ 894996 h 95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</a:cxnLst>
              <a:rect l="l" t="t" r="r" b="b"/>
              <a:pathLst>
                <a:path w="956720" h="956720">
                  <a:moveTo>
                    <a:pt x="888145" y="795497"/>
                  </a:moveTo>
                  <a:cubicBezTo>
                    <a:pt x="907171" y="781069"/>
                    <a:pt x="920596" y="767783"/>
                    <a:pt x="921337" y="767027"/>
                  </a:cubicBezTo>
                  <a:lnTo>
                    <a:pt x="934638" y="753726"/>
                  </a:lnTo>
                  <a:lnTo>
                    <a:pt x="918976" y="743279"/>
                  </a:lnTo>
                  <a:cubicBezTo>
                    <a:pt x="894302" y="726814"/>
                    <a:pt x="879565" y="699270"/>
                    <a:pt x="879565" y="669627"/>
                  </a:cubicBezTo>
                  <a:lnTo>
                    <a:pt x="879565" y="555515"/>
                  </a:lnTo>
                  <a:cubicBezTo>
                    <a:pt x="879565" y="519391"/>
                    <a:pt x="868131" y="485937"/>
                    <a:pt x="848811" y="458377"/>
                  </a:cubicBezTo>
                  <a:cubicBezTo>
                    <a:pt x="919485" y="425524"/>
                    <a:pt x="956720" y="384617"/>
                    <a:pt x="956720" y="339481"/>
                  </a:cubicBezTo>
                  <a:cubicBezTo>
                    <a:pt x="956720" y="310363"/>
                    <a:pt x="940224" y="282094"/>
                    <a:pt x="909208" y="257111"/>
                  </a:cubicBezTo>
                  <a:cubicBezTo>
                    <a:pt x="909949" y="253809"/>
                    <a:pt x="910427" y="250414"/>
                    <a:pt x="910427" y="246896"/>
                  </a:cubicBezTo>
                  <a:cubicBezTo>
                    <a:pt x="910427" y="221373"/>
                    <a:pt x="889657" y="200603"/>
                    <a:pt x="864134" y="200603"/>
                  </a:cubicBezTo>
                  <a:cubicBezTo>
                    <a:pt x="851774" y="200603"/>
                    <a:pt x="840587" y="205541"/>
                    <a:pt x="832269" y="213472"/>
                  </a:cubicBezTo>
                  <a:cubicBezTo>
                    <a:pt x="781841" y="192393"/>
                    <a:pt x="718728" y="176145"/>
                    <a:pt x="648101" y="166068"/>
                  </a:cubicBezTo>
                  <a:lnTo>
                    <a:pt x="648101" y="130824"/>
                  </a:lnTo>
                  <a:lnTo>
                    <a:pt x="619831" y="111149"/>
                  </a:lnTo>
                  <a:lnTo>
                    <a:pt x="625911" y="77247"/>
                  </a:lnTo>
                  <a:lnTo>
                    <a:pt x="570884" y="22190"/>
                  </a:lnTo>
                  <a:lnTo>
                    <a:pt x="536982" y="28270"/>
                  </a:lnTo>
                  <a:lnTo>
                    <a:pt x="517277" y="0"/>
                  </a:lnTo>
                  <a:lnTo>
                    <a:pt x="439428" y="0"/>
                  </a:lnTo>
                  <a:lnTo>
                    <a:pt x="419753" y="28270"/>
                  </a:lnTo>
                  <a:lnTo>
                    <a:pt x="385851" y="22190"/>
                  </a:lnTo>
                  <a:lnTo>
                    <a:pt x="330825" y="77247"/>
                  </a:lnTo>
                  <a:lnTo>
                    <a:pt x="336904" y="111149"/>
                  </a:lnTo>
                  <a:lnTo>
                    <a:pt x="308619" y="130824"/>
                  </a:lnTo>
                  <a:lnTo>
                    <a:pt x="308619" y="166084"/>
                  </a:lnTo>
                  <a:cubicBezTo>
                    <a:pt x="237992" y="176160"/>
                    <a:pt x="174879" y="192393"/>
                    <a:pt x="124451" y="213487"/>
                  </a:cubicBezTo>
                  <a:cubicBezTo>
                    <a:pt x="116133" y="205541"/>
                    <a:pt x="104946" y="200603"/>
                    <a:pt x="92586" y="200603"/>
                  </a:cubicBezTo>
                  <a:cubicBezTo>
                    <a:pt x="67063" y="200603"/>
                    <a:pt x="46293" y="221373"/>
                    <a:pt x="46293" y="246896"/>
                  </a:cubicBezTo>
                  <a:cubicBezTo>
                    <a:pt x="46293" y="250414"/>
                    <a:pt x="46771" y="253809"/>
                    <a:pt x="47512" y="257111"/>
                  </a:cubicBezTo>
                  <a:cubicBezTo>
                    <a:pt x="16496" y="282094"/>
                    <a:pt x="0" y="310379"/>
                    <a:pt x="0" y="339481"/>
                  </a:cubicBezTo>
                  <a:cubicBezTo>
                    <a:pt x="0" y="384648"/>
                    <a:pt x="37266" y="425509"/>
                    <a:pt x="107924" y="458346"/>
                  </a:cubicBezTo>
                  <a:cubicBezTo>
                    <a:pt x="88605" y="485906"/>
                    <a:pt x="77155" y="519376"/>
                    <a:pt x="77155" y="555515"/>
                  </a:cubicBezTo>
                  <a:lnTo>
                    <a:pt x="77155" y="669627"/>
                  </a:lnTo>
                  <a:cubicBezTo>
                    <a:pt x="77155" y="699285"/>
                    <a:pt x="62418" y="726814"/>
                    <a:pt x="37729" y="743279"/>
                  </a:cubicBezTo>
                  <a:lnTo>
                    <a:pt x="22066" y="753726"/>
                  </a:lnTo>
                  <a:lnTo>
                    <a:pt x="35368" y="767027"/>
                  </a:lnTo>
                  <a:cubicBezTo>
                    <a:pt x="36124" y="767783"/>
                    <a:pt x="49533" y="781069"/>
                    <a:pt x="68560" y="795497"/>
                  </a:cubicBezTo>
                  <a:cubicBezTo>
                    <a:pt x="26618" y="818289"/>
                    <a:pt x="0" y="861897"/>
                    <a:pt x="0" y="910427"/>
                  </a:cubicBezTo>
                  <a:lnTo>
                    <a:pt x="0" y="925858"/>
                  </a:lnTo>
                  <a:lnTo>
                    <a:pt x="232606" y="925858"/>
                  </a:lnTo>
                  <a:cubicBezTo>
                    <a:pt x="232005" y="930950"/>
                    <a:pt x="231465" y="936058"/>
                    <a:pt x="231465" y="941289"/>
                  </a:cubicBezTo>
                  <a:lnTo>
                    <a:pt x="231465" y="956720"/>
                  </a:lnTo>
                  <a:lnTo>
                    <a:pt x="725256" y="956720"/>
                  </a:lnTo>
                  <a:lnTo>
                    <a:pt x="725256" y="941289"/>
                  </a:lnTo>
                  <a:cubicBezTo>
                    <a:pt x="725256" y="936058"/>
                    <a:pt x="724715" y="930950"/>
                    <a:pt x="724114" y="925858"/>
                  </a:cubicBezTo>
                  <a:lnTo>
                    <a:pt x="956720" y="925858"/>
                  </a:lnTo>
                  <a:lnTo>
                    <a:pt x="956720" y="910427"/>
                  </a:lnTo>
                  <a:cubicBezTo>
                    <a:pt x="956720" y="861897"/>
                    <a:pt x="930102" y="818289"/>
                    <a:pt x="888145" y="795497"/>
                  </a:cubicBezTo>
                  <a:close/>
                  <a:moveTo>
                    <a:pt x="886679" y="756966"/>
                  </a:moveTo>
                  <a:cubicBezTo>
                    <a:pt x="878763" y="763833"/>
                    <a:pt x="867714" y="772690"/>
                    <a:pt x="855493" y="780823"/>
                  </a:cubicBezTo>
                  <a:lnTo>
                    <a:pt x="781039" y="749791"/>
                  </a:lnTo>
                  <a:cubicBezTo>
                    <a:pt x="775267" y="747384"/>
                    <a:pt x="771548" y="741782"/>
                    <a:pt x="771548" y="735548"/>
                  </a:cubicBezTo>
                  <a:lnTo>
                    <a:pt x="771548" y="720889"/>
                  </a:lnTo>
                  <a:cubicBezTo>
                    <a:pt x="800451" y="693097"/>
                    <a:pt x="817841" y="654273"/>
                    <a:pt x="817841" y="612239"/>
                  </a:cubicBezTo>
                  <a:lnTo>
                    <a:pt x="817841" y="540084"/>
                  </a:lnTo>
                  <a:lnTo>
                    <a:pt x="784325" y="540084"/>
                  </a:lnTo>
                  <a:cubicBezTo>
                    <a:pt x="760654" y="540084"/>
                    <a:pt x="737477" y="530486"/>
                    <a:pt x="720734" y="513743"/>
                  </a:cubicBezTo>
                  <a:lnTo>
                    <a:pt x="709825" y="502834"/>
                  </a:lnTo>
                  <a:lnTo>
                    <a:pt x="698915" y="513743"/>
                  </a:lnTo>
                  <a:cubicBezTo>
                    <a:pt x="683592" y="529066"/>
                    <a:pt x="662884" y="538294"/>
                    <a:pt x="641342" y="539775"/>
                  </a:cubicBezTo>
                  <a:cubicBezTo>
                    <a:pt x="633827" y="513604"/>
                    <a:pt x="620094" y="489455"/>
                    <a:pt x="601144" y="469518"/>
                  </a:cubicBezTo>
                  <a:cubicBezTo>
                    <a:pt x="627423" y="436295"/>
                    <a:pt x="667096" y="416636"/>
                    <a:pt x="709825" y="416636"/>
                  </a:cubicBezTo>
                  <a:cubicBezTo>
                    <a:pt x="786409" y="416636"/>
                    <a:pt x="848703" y="478946"/>
                    <a:pt x="848703" y="555515"/>
                  </a:cubicBezTo>
                  <a:lnTo>
                    <a:pt x="848703" y="669627"/>
                  </a:lnTo>
                  <a:cubicBezTo>
                    <a:pt x="848703" y="703097"/>
                    <a:pt x="862622" y="734576"/>
                    <a:pt x="886679" y="756966"/>
                  </a:cubicBezTo>
                  <a:close/>
                  <a:moveTo>
                    <a:pt x="469071" y="447807"/>
                  </a:moveTo>
                  <a:cubicBezTo>
                    <a:pt x="507972" y="445307"/>
                    <a:pt x="545006" y="458500"/>
                    <a:pt x="573307" y="485042"/>
                  </a:cubicBezTo>
                  <a:cubicBezTo>
                    <a:pt x="601638" y="511583"/>
                    <a:pt x="617239" y="547568"/>
                    <a:pt x="617239" y="586377"/>
                  </a:cubicBezTo>
                  <a:lnTo>
                    <a:pt x="617239" y="635308"/>
                  </a:lnTo>
                  <a:cubicBezTo>
                    <a:pt x="617239" y="656727"/>
                    <a:pt x="605696" y="676617"/>
                    <a:pt x="587102" y="687218"/>
                  </a:cubicBezTo>
                  <a:lnTo>
                    <a:pt x="578044" y="692388"/>
                  </a:lnTo>
                  <a:cubicBezTo>
                    <a:pt x="583414" y="676833"/>
                    <a:pt x="586377" y="660229"/>
                    <a:pt x="586377" y="643086"/>
                  </a:cubicBezTo>
                  <a:lnTo>
                    <a:pt x="586377" y="570946"/>
                  </a:lnTo>
                  <a:lnTo>
                    <a:pt x="552861" y="570946"/>
                  </a:lnTo>
                  <a:cubicBezTo>
                    <a:pt x="529190" y="570946"/>
                    <a:pt x="506012" y="561348"/>
                    <a:pt x="489270" y="544605"/>
                  </a:cubicBezTo>
                  <a:lnTo>
                    <a:pt x="478360" y="533695"/>
                  </a:lnTo>
                  <a:lnTo>
                    <a:pt x="467450" y="544605"/>
                  </a:lnTo>
                  <a:cubicBezTo>
                    <a:pt x="450708" y="561348"/>
                    <a:pt x="427530" y="570946"/>
                    <a:pt x="403859" y="570946"/>
                  </a:cubicBezTo>
                  <a:lnTo>
                    <a:pt x="370343" y="570946"/>
                  </a:lnTo>
                  <a:lnTo>
                    <a:pt x="370343" y="643101"/>
                  </a:lnTo>
                  <a:cubicBezTo>
                    <a:pt x="370343" y="660245"/>
                    <a:pt x="373291" y="676833"/>
                    <a:pt x="378676" y="692403"/>
                  </a:cubicBezTo>
                  <a:lnTo>
                    <a:pt x="369633" y="687234"/>
                  </a:lnTo>
                  <a:cubicBezTo>
                    <a:pt x="351024" y="676617"/>
                    <a:pt x="339481" y="656727"/>
                    <a:pt x="339481" y="635308"/>
                  </a:cubicBezTo>
                  <a:lnTo>
                    <a:pt x="339481" y="591670"/>
                  </a:lnTo>
                  <a:cubicBezTo>
                    <a:pt x="339481" y="515703"/>
                    <a:pt x="396406" y="452498"/>
                    <a:pt x="469071" y="447807"/>
                  </a:cubicBezTo>
                  <a:close/>
                  <a:moveTo>
                    <a:pt x="709825" y="724299"/>
                  </a:moveTo>
                  <a:cubicBezTo>
                    <a:pt x="680629" y="713111"/>
                    <a:pt x="657112" y="690659"/>
                    <a:pt x="643981" y="661773"/>
                  </a:cubicBezTo>
                  <a:cubicBezTo>
                    <a:pt x="646588" y="653301"/>
                    <a:pt x="648101" y="644413"/>
                    <a:pt x="648101" y="635308"/>
                  </a:cubicBezTo>
                  <a:lnTo>
                    <a:pt x="648101" y="586377"/>
                  </a:lnTo>
                  <a:cubicBezTo>
                    <a:pt x="648101" y="580868"/>
                    <a:pt x="647777" y="575375"/>
                    <a:pt x="647252" y="569927"/>
                  </a:cubicBezTo>
                  <a:cubicBezTo>
                    <a:pt x="669966" y="567628"/>
                    <a:pt x="691848" y="559234"/>
                    <a:pt x="709825" y="545207"/>
                  </a:cubicBezTo>
                  <a:cubicBezTo>
                    <a:pt x="730950" y="561687"/>
                    <a:pt x="757398" y="570946"/>
                    <a:pt x="784325" y="570946"/>
                  </a:cubicBezTo>
                  <a:lnTo>
                    <a:pt x="786979" y="570946"/>
                  </a:lnTo>
                  <a:lnTo>
                    <a:pt x="786979" y="612239"/>
                  </a:lnTo>
                  <a:cubicBezTo>
                    <a:pt x="786979" y="662220"/>
                    <a:pt x="756195" y="706615"/>
                    <a:pt x="709825" y="724299"/>
                  </a:cubicBezTo>
                  <a:close/>
                  <a:moveTo>
                    <a:pt x="401205" y="643101"/>
                  </a:moveTo>
                  <a:lnTo>
                    <a:pt x="401205" y="601808"/>
                  </a:lnTo>
                  <a:lnTo>
                    <a:pt x="403859" y="601808"/>
                  </a:lnTo>
                  <a:cubicBezTo>
                    <a:pt x="430786" y="601808"/>
                    <a:pt x="457235" y="592549"/>
                    <a:pt x="478360" y="576069"/>
                  </a:cubicBezTo>
                  <a:cubicBezTo>
                    <a:pt x="499485" y="592549"/>
                    <a:pt x="525934" y="601808"/>
                    <a:pt x="552861" y="601808"/>
                  </a:cubicBezTo>
                  <a:lnTo>
                    <a:pt x="555515" y="601808"/>
                  </a:lnTo>
                  <a:lnTo>
                    <a:pt x="555515" y="643101"/>
                  </a:lnTo>
                  <a:cubicBezTo>
                    <a:pt x="555515" y="693082"/>
                    <a:pt x="524730" y="737477"/>
                    <a:pt x="478360" y="755176"/>
                  </a:cubicBezTo>
                  <a:cubicBezTo>
                    <a:pt x="431990" y="737477"/>
                    <a:pt x="401205" y="693082"/>
                    <a:pt x="401205" y="643101"/>
                  </a:cubicBezTo>
                  <a:close/>
                  <a:moveTo>
                    <a:pt x="312739" y="661788"/>
                  </a:moveTo>
                  <a:cubicBezTo>
                    <a:pt x="299608" y="690675"/>
                    <a:pt x="276091" y="713127"/>
                    <a:pt x="246896" y="724314"/>
                  </a:cubicBezTo>
                  <a:cubicBezTo>
                    <a:pt x="200525" y="706630"/>
                    <a:pt x="169741" y="662235"/>
                    <a:pt x="169741" y="612239"/>
                  </a:cubicBezTo>
                  <a:lnTo>
                    <a:pt x="169741" y="570946"/>
                  </a:lnTo>
                  <a:lnTo>
                    <a:pt x="172395" y="570946"/>
                  </a:lnTo>
                  <a:cubicBezTo>
                    <a:pt x="199322" y="570946"/>
                    <a:pt x="225771" y="561687"/>
                    <a:pt x="246896" y="545207"/>
                  </a:cubicBezTo>
                  <a:cubicBezTo>
                    <a:pt x="265042" y="559357"/>
                    <a:pt x="287155" y="567767"/>
                    <a:pt x="310070" y="569989"/>
                  </a:cubicBezTo>
                  <a:cubicBezTo>
                    <a:pt x="309221" y="577103"/>
                    <a:pt x="308619" y="584309"/>
                    <a:pt x="308619" y="591670"/>
                  </a:cubicBezTo>
                  <a:lnTo>
                    <a:pt x="308619" y="635308"/>
                  </a:lnTo>
                  <a:cubicBezTo>
                    <a:pt x="308619" y="644413"/>
                    <a:pt x="310132" y="653286"/>
                    <a:pt x="312739" y="661788"/>
                  </a:cubicBezTo>
                  <a:close/>
                  <a:moveTo>
                    <a:pt x="215324" y="743341"/>
                  </a:moveTo>
                  <a:cubicBezTo>
                    <a:pt x="223718" y="748093"/>
                    <a:pt x="232591" y="752183"/>
                    <a:pt x="242019" y="755331"/>
                  </a:cubicBezTo>
                  <a:lnTo>
                    <a:pt x="246896" y="756951"/>
                  </a:lnTo>
                  <a:lnTo>
                    <a:pt x="251772" y="755331"/>
                  </a:lnTo>
                  <a:cubicBezTo>
                    <a:pt x="261138" y="752213"/>
                    <a:pt x="270011" y="748078"/>
                    <a:pt x="278436" y="743264"/>
                  </a:cubicBezTo>
                  <a:cubicBezTo>
                    <a:pt x="280566" y="755948"/>
                    <a:pt x="287865" y="767058"/>
                    <a:pt x="298574" y="774110"/>
                  </a:cubicBezTo>
                  <a:cubicBezTo>
                    <a:pt x="287386" y="791377"/>
                    <a:pt x="268067" y="802410"/>
                    <a:pt x="246896" y="802410"/>
                  </a:cubicBezTo>
                  <a:cubicBezTo>
                    <a:pt x="225724" y="802410"/>
                    <a:pt x="206405" y="791377"/>
                    <a:pt x="195202" y="774095"/>
                  </a:cubicBezTo>
                  <a:cubicBezTo>
                    <a:pt x="205880" y="767058"/>
                    <a:pt x="213179" y="755979"/>
                    <a:pt x="215324" y="743341"/>
                  </a:cubicBezTo>
                  <a:close/>
                  <a:moveTo>
                    <a:pt x="318109" y="749791"/>
                  </a:moveTo>
                  <a:cubicBezTo>
                    <a:pt x="312338" y="747384"/>
                    <a:pt x="308619" y="741782"/>
                    <a:pt x="308619" y="735548"/>
                  </a:cubicBezTo>
                  <a:lnTo>
                    <a:pt x="308619" y="720565"/>
                  </a:lnTo>
                  <a:cubicBezTo>
                    <a:pt x="316813" y="712571"/>
                    <a:pt x="324066" y="703606"/>
                    <a:pt x="330315" y="693854"/>
                  </a:cubicBezTo>
                  <a:cubicBezTo>
                    <a:pt x="337043" y="701785"/>
                    <a:pt x="345021" y="708729"/>
                    <a:pt x="354310" y="714022"/>
                  </a:cubicBezTo>
                  <a:lnTo>
                    <a:pt x="411760" y="746874"/>
                  </a:lnTo>
                  <a:cubicBezTo>
                    <a:pt x="413349" y="748541"/>
                    <a:pt x="414970" y="750161"/>
                    <a:pt x="416636" y="751766"/>
                  </a:cubicBezTo>
                  <a:lnTo>
                    <a:pt x="416636" y="766425"/>
                  </a:lnTo>
                  <a:cubicBezTo>
                    <a:pt x="416636" y="772659"/>
                    <a:pt x="412917" y="778261"/>
                    <a:pt x="407146" y="780668"/>
                  </a:cubicBezTo>
                  <a:lnTo>
                    <a:pt x="399662" y="783770"/>
                  </a:lnTo>
                  <a:close/>
                  <a:moveTo>
                    <a:pt x="446788" y="774203"/>
                  </a:moveTo>
                  <a:cubicBezTo>
                    <a:pt x="455183" y="778955"/>
                    <a:pt x="464056" y="783045"/>
                    <a:pt x="473484" y="786192"/>
                  </a:cubicBezTo>
                  <a:lnTo>
                    <a:pt x="478360" y="787813"/>
                  </a:lnTo>
                  <a:lnTo>
                    <a:pt x="483236" y="786192"/>
                  </a:lnTo>
                  <a:cubicBezTo>
                    <a:pt x="492649" y="783060"/>
                    <a:pt x="501522" y="778971"/>
                    <a:pt x="509932" y="774203"/>
                  </a:cubicBezTo>
                  <a:cubicBezTo>
                    <a:pt x="512077" y="786841"/>
                    <a:pt x="519376" y="797935"/>
                    <a:pt x="530054" y="804957"/>
                  </a:cubicBezTo>
                  <a:cubicBezTo>
                    <a:pt x="518851" y="822239"/>
                    <a:pt x="499531" y="833272"/>
                    <a:pt x="478360" y="833272"/>
                  </a:cubicBezTo>
                  <a:cubicBezTo>
                    <a:pt x="457189" y="833272"/>
                    <a:pt x="437869" y="822239"/>
                    <a:pt x="426666" y="804957"/>
                  </a:cubicBezTo>
                  <a:cubicBezTo>
                    <a:pt x="437345" y="797920"/>
                    <a:pt x="444643" y="786841"/>
                    <a:pt x="446788" y="774203"/>
                  </a:cubicBezTo>
                  <a:close/>
                  <a:moveTo>
                    <a:pt x="549574" y="780653"/>
                  </a:moveTo>
                  <a:cubicBezTo>
                    <a:pt x="543803" y="778245"/>
                    <a:pt x="540084" y="772644"/>
                    <a:pt x="540084" y="766410"/>
                  </a:cubicBezTo>
                  <a:lnTo>
                    <a:pt x="540084" y="751751"/>
                  </a:lnTo>
                  <a:cubicBezTo>
                    <a:pt x="541751" y="750161"/>
                    <a:pt x="543371" y="748541"/>
                    <a:pt x="544960" y="746859"/>
                  </a:cubicBezTo>
                  <a:lnTo>
                    <a:pt x="602410" y="714006"/>
                  </a:lnTo>
                  <a:cubicBezTo>
                    <a:pt x="611699" y="708714"/>
                    <a:pt x="619677" y="701770"/>
                    <a:pt x="626405" y="693838"/>
                  </a:cubicBezTo>
                  <a:cubicBezTo>
                    <a:pt x="632654" y="703590"/>
                    <a:pt x="639907" y="712556"/>
                    <a:pt x="648101" y="720549"/>
                  </a:cubicBezTo>
                  <a:lnTo>
                    <a:pt x="648101" y="735533"/>
                  </a:lnTo>
                  <a:cubicBezTo>
                    <a:pt x="648101" y="741767"/>
                    <a:pt x="644382" y="747368"/>
                    <a:pt x="638611" y="749775"/>
                  </a:cubicBezTo>
                  <a:lnTo>
                    <a:pt x="557058" y="783770"/>
                  </a:lnTo>
                  <a:close/>
                  <a:moveTo>
                    <a:pt x="678268" y="743248"/>
                  </a:moveTo>
                  <a:cubicBezTo>
                    <a:pt x="686709" y="748063"/>
                    <a:pt x="695582" y="752198"/>
                    <a:pt x="704933" y="755315"/>
                  </a:cubicBezTo>
                  <a:lnTo>
                    <a:pt x="709825" y="756951"/>
                  </a:lnTo>
                  <a:lnTo>
                    <a:pt x="714701" y="755331"/>
                  </a:lnTo>
                  <a:cubicBezTo>
                    <a:pt x="724114" y="752198"/>
                    <a:pt x="732986" y="748109"/>
                    <a:pt x="741396" y="743341"/>
                  </a:cubicBezTo>
                  <a:cubicBezTo>
                    <a:pt x="743541" y="755979"/>
                    <a:pt x="750840" y="767073"/>
                    <a:pt x="761518" y="774095"/>
                  </a:cubicBezTo>
                  <a:cubicBezTo>
                    <a:pt x="750315" y="791377"/>
                    <a:pt x="730996" y="802410"/>
                    <a:pt x="709825" y="802410"/>
                  </a:cubicBezTo>
                  <a:cubicBezTo>
                    <a:pt x="688653" y="802410"/>
                    <a:pt x="669334" y="791377"/>
                    <a:pt x="658131" y="774095"/>
                  </a:cubicBezTo>
                  <a:cubicBezTo>
                    <a:pt x="668840" y="767043"/>
                    <a:pt x="676154" y="755917"/>
                    <a:pt x="678268" y="743248"/>
                  </a:cubicBezTo>
                  <a:close/>
                  <a:moveTo>
                    <a:pt x="864134" y="231465"/>
                  </a:moveTo>
                  <a:cubicBezTo>
                    <a:pt x="872652" y="231465"/>
                    <a:pt x="879565" y="238393"/>
                    <a:pt x="879565" y="246896"/>
                  </a:cubicBezTo>
                  <a:cubicBezTo>
                    <a:pt x="879565" y="255398"/>
                    <a:pt x="872652" y="262326"/>
                    <a:pt x="864134" y="262326"/>
                  </a:cubicBezTo>
                  <a:cubicBezTo>
                    <a:pt x="855616" y="262326"/>
                    <a:pt x="848703" y="255398"/>
                    <a:pt x="848703" y="246896"/>
                  </a:cubicBezTo>
                  <a:cubicBezTo>
                    <a:pt x="848703" y="238393"/>
                    <a:pt x="855616" y="231465"/>
                    <a:pt x="864134" y="231465"/>
                  </a:cubicBezTo>
                  <a:close/>
                  <a:moveTo>
                    <a:pt x="648101" y="208658"/>
                  </a:moveTo>
                  <a:lnTo>
                    <a:pt x="648101" y="197239"/>
                  </a:lnTo>
                  <a:cubicBezTo>
                    <a:pt x="713497" y="206837"/>
                    <a:pt x="771749" y="221851"/>
                    <a:pt x="818428" y="241109"/>
                  </a:cubicBezTo>
                  <a:cubicBezTo>
                    <a:pt x="818181" y="243038"/>
                    <a:pt x="817841" y="244920"/>
                    <a:pt x="817841" y="246896"/>
                  </a:cubicBezTo>
                  <a:cubicBezTo>
                    <a:pt x="817841" y="272418"/>
                    <a:pt x="838611" y="293188"/>
                    <a:pt x="864134" y="293188"/>
                  </a:cubicBezTo>
                  <a:cubicBezTo>
                    <a:pt x="874859" y="293188"/>
                    <a:pt x="884627" y="289377"/>
                    <a:pt x="892481" y="283220"/>
                  </a:cubicBezTo>
                  <a:cubicBezTo>
                    <a:pt x="909470" y="297447"/>
                    <a:pt x="925858" y="316921"/>
                    <a:pt x="925858" y="339481"/>
                  </a:cubicBezTo>
                  <a:cubicBezTo>
                    <a:pt x="925858" y="372241"/>
                    <a:pt x="890228" y="406436"/>
                    <a:pt x="827964" y="433888"/>
                  </a:cubicBezTo>
                  <a:cubicBezTo>
                    <a:pt x="797380" y="404168"/>
                    <a:pt x="755732" y="385774"/>
                    <a:pt x="709825" y="385774"/>
                  </a:cubicBezTo>
                  <a:cubicBezTo>
                    <a:pt x="658131" y="385774"/>
                    <a:pt x="610079" y="409245"/>
                    <a:pt x="577982" y="449072"/>
                  </a:cubicBezTo>
                  <a:cubicBezTo>
                    <a:pt x="553185" y="430987"/>
                    <a:pt x="524344" y="420247"/>
                    <a:pt x="493791" y="417531"/>
                  </a:cubicBezTo>
                  <a:lnTo>
                    <a:pt x="493791" y="339481"/>
                  </a:lnTo>
                  <a:lnTo>
                    <a:pt x="517277" y="339481"/>
                  </a:lnTo>
                  <a:lnTo>
                    <a:pt x="536951" y="311212"/>
                  </a:lnTo>
                  <a:lnTo>
                    <a:pt x="570853" y="317292"/>
                  </a:lnTo>
                  <a:lnTo>
                    <a:pt x="625880" y="262234"/>
                  </a:lnTo>
                  <a:lnTo>
                    <a:pt x="619800" y="228332"/>
                  </a:lnTo>
                  <a:close/>
                  <a:moveTo>
                    <a:pt x="339481" y="146934"/>
                  </a:moveTo>
                  <a:lnTo>
                    <a:pt x="370760" y="125161"/>
                  </a:lnTo>
                  <a:lnTo>
                    <a:pt x="364017" y="87648"/>
                  </a:lnTo>
                  <a:lnTo>
                    <a:pt x="396267" y="55413"/>
                  </a:lnTo>
                  <a:lnTo>
                    <a:pt x="433795" y="62141"/>
                  </a:lnTo>
                  <a:lnTo>
                    <a:pt x="455553" y="30862"/>
                  </a:lnTo>
                  <a:lnTo>
                    <a:pt x="501152" y="30862"/>
                  </a:lnTo>
                  <a:lnTo>
                    <a:pt x="522909" y="62141"/>
                  </a:lnTo>
                  <a:lnTo>
                    <a:pt x="560437" y="55413"/>
                  </a:lnTo>
                  <a:lnTo>
                    <a:pt x="592688" y="87648"/>
                  </a:lnTo>
                  <a:lnTo>
                    <a:pt x="585945" y="125161"/>
                  </a:lnTo>
                  <a:lnTo>
                    <a:pt x="617239" y="146934"/>
                  </a:lnTo>
                  <a:lnTo>
                    <a:pt x="617239" y="192532"/>
                  </a:lnTo>
                  <a:lnTo>
                    <a:pt x="585960" y="214305"/>
                  </a:lnTo>
                  <a:lnTo>
                    <a:pt x="592704" y="251818"/>
                  </a:lnTo>
                  <a:lnTo>
                    <a:pt x="560453" y="284053"/>
                  </a:lnTo>
                  <a:lnTo>
                    <a:pt x="522925" y="277325"/>
                  </a:lnTo>
                  <a:lnTo>
                    <a:pt x="501167" y="308619"/>
                  </a:lnTo>
                  <a:lnTo>
                    <a:pt x="455569" y="308619"/>
                  </a:lnTo>
                  <a:lnTo>
                    <a:pt x="433811" y="277341"/>
                  </a:lnTo>
                  <a:lnTo>
                    <a:pt x="396283" y="284069"/>
                  </a:lnTo>
                  <a:lnTo>
                    <a:pt x="364032" y="251833"/>
                  </a:lnTo>
                  <a:lnTo>
                    <a:pt x="370775" y="214321"/>
                  </a:lnTo>
                  <a:lnTo>
                    <a:pt x="339481" y="192548"/>
                  </a:lnTo>
                  <a:close/>
                  <a:moveTo>
                    <a:pt x="92586" y="231465"/>
                  </a:moveTo>
                  <a:cubicBezTo>
                    <a:pt x="101104" y="231465"/>
                    <a:pt x="108017" y="238393"/>
                    <a:pt x="108017" y="246896"/>
                  </a:cubicBezTo>
                  <a:cubicBezTo>
                    <a:pt x="108017" y="255398"/>
                    <a:pt x="101104" y="262326"/>
                    <a:pt x="92586" y="262326"/>
                  </a:cubicBezTo>
                  <a:cubicBezTo>
                    <a:pt x="84068" y="262326"/>
                    <a:pt x="77155" y="255398"/>
                    <a:pt x="77155" y="246896"/>
                  </a:cubicBezTo>
                  <a:cubicBezTo>
                    <a:pt x="77155" y="238393"/>
                    <a:pt x="84068" y="231465"/>
                    <a:pt x="92586" y="231465"/>
                  </a:cubicBezTo>
                  <a:close/>
                  <a:moveTo>
                    <a:pt x="30862" y="339481"/>
                  </a:moveTo>
                  <a:cubicBezTo>
                    <a:pt x="30862" y="316890"/>
                    <a:pt x="47280" y="297401"/>
                    <a:pt x="64224" y="283205"/>
                  </a:cubicBezTo>
                  <a:cubicBezTo>
                    <a:pt x="72078" y="289362"/>
                    <a:pt x="81846" y="293188"/>
                    <a:pt x="92586" y="293188"/>
                  </a:cubicBezTo>
                  <a:cubicBezTo>
                    <a:pt x="118109" y="293188"/>
                    <a:pt x="138879" y="272418"/>
                    <a:pt x="138879" y="246896"/>
                  </a:cubicBezTo>
                  <a:cubicBezTo>
                    <a:pt x="138879" y="244920"/>
                    <a:pt x="138539" y="243038"/>
                    <a:pt x="138292" y="241124"/>
                  </a:cubicBezTo>
                  <a:cubicBezTo>
                    <a:pt x="184971" y="221866"/>
                    <a:pt x="243223" y="206852"/>
                    <a:pt x="308619" y="197254"/>
                  </a:cubicBezTo>
                  <a:lnTo>
                    <a:pt x="308619" y="208673"/>
                  </a:lnTo>
                  <a:lnTo>
                    <a:pt x="336889" y="228347"/>
                  </a:lnTo>
                  <a:lnTo>
                    <a:pt x="330809" y="262249"/>
                  </a:lnTo>
                  <a:lnTo>
                    <a:pt x="385836" y="317307"/>
                  </a:lnTo>
                  <a:lnTo>
                    <a:pt x="419738" y="311227"/>
                  </a:lnTo>
                  <a:lnTo>
                    <a:pt x="439443" y="339481"/>
                  </a:lnTo>
                  <a:lnTo>
                    <a:pt x="462929" y="339481"/>
                  </a:lnTo>
                  <a:lnTo>
                    <a:pt x="462929" y="417485"/>
                  </a:lnTo>
                  <a:cubicBezTo>
                    <a:pt x="431774" y="420309"/>
                    <a:pt x="403103" y="431774"/>
                    <a:pt x="379154" y="449628"/>
                  </a:cubicBezTo>
                  <a:cubicBezTo>
                    <a:pt x="347042" y="409476"/>
                    <a:pt x="298821" y="385774"/>
                    <a:pt x="246896" y="385774"/>
                  </a:cubicBezTo>
                  <a:cubicBezTo>
                    <a:pt x="200988" y="385774"/>
                    <a:pt x="159340" y="404168"/>
                    <a:pt x="128756" y="433888"/>
                  </a:cubicBezTo>
                  <a:cubicBezTo>
                    <a:pt x="66446" y="406421"/>
                    <a:pt x="30862" y="372272"/>
                    <a:pt x="30862" y="339481"/>
                  </a:cubicBezTo>
                  <a:close/>
                  <a:moveTo>
                    <a:pt x="108017" y="669627"/>
                  </a:moveTo>
                  <a:lnTo>
                    <a:pt x="108017" y="555515"/>
                  </a:lnTo>
                  <a:cubicBezTo>
                    <a:pt x="108017" y="478946"/>
                    <a:pt x="170312" y="416636"/>
                    <a:pt x="246896" y="416636"/>
                  </a:cubicBezTo>
                  <a:cubicBezTo>
                    <a:pt x="289948" y="416636"/>
                    <a:pt x="329883" y="436604"/>
                    <a:pt x="356147" y="470290"/>
                  </a:cubicBezTo>
                  <a:cubicBezTo>
                    <a:pt x="338015" y="489748"/>
                    <a:pt x="324236" y="513481"/>
                    <a:pt x="316304" y="539822"/>
                  </a:cubicBezTo>
                  <a:cubicBezTo>
                    <a:pt x="294438" y="538556"/>
                    <a:pt x="273344" y="529267"/>
                    <a:pt x="257805" y="513743"/>
                  </a:cubicBezTo>
                  <a:lnTo>
                    <a:pt x="246896" y="502834"/>
                  </a:lnTo>
                  <a:lnTo>
                    <a:pt x="235986" y="513743"/>
                  </a:lnTo>
                  <a:cubicBezTo>
                    <a:pt x="219243" y="530486"/>
                    <a:pt x="196066" y="540084"/>
                    <a:pt x="172395" y="540084"/>
                  </a:cubicBezTo>
                  <a:lnTo>
                    <a:pt x="138879" y="540084"/>
                  </a:lnTo>
                  <a:lnTo>
                    <a:pt x="138879" y="612239"/>
                  </a:lnTo>
                  <a:cubicBezTo>
                    <a:pt x="138879" y="654273"/>
                    <a:pt x="156269" y="693082"/>
                    <a:pt x="185172" y="720889"/>
                  </a:cubicBezTo>
                  <a:lnTo>
                    <a:pt x="185172" y="735548"/>
                  </a:lnTo>
                  <a:cubicBezTo>
                    <a:pt x="185172" y="741782"/>
                    <a:pt x="181453" y="747384"/>
                    <a:pt x="175682" y="749791"/>
                  </a:cubicBezTo>
                  <a:lnTo>
                    <a:pt x="101227" y="780807"/>
                  </a:lnTo>
                  <a:cubicBezTo>
                    <a:pt x="89006" y="772675"/>
                    <a:pt x="77957" y="763818"/>
                    <a:pt x="70041" y="756951"/>
                  </a:cubicBezTo>
                  <a:cubicBezTo>
                    <a:pt x="94098" y="734576"/>
                    <a:pt x="108017" y="703097"/>
                    <a:pt x="108017" y="669627"/>
                  </a:cubicBezTo>
                  <a:close/>
                  <a:moveTo>
                    <a:pt x="32035" y="894996"/>
                  </a:moveTo>
                  <a:cubicBezTo>
                    <a:pt x="37312" y="860786"/>
                    <a:pt x="59918" y="831451"/>
                    <a:pt x="92586" y="817841"/>
                  </a:cubicBezTo>
                  <a:lnTo>
                    <a:pt x="166809" y="786918"/>
                  </a:lnTo>
                  <a:cubicBezTo>
                    <a:pt x="183150" y="815126"/>
                    <a:pt x="213549" y="833272"/>
                    <a:pt x="246896" y="833272"/>
                  </a:cubicBezTo>
                  <a:cubicBezTo>
                    <a:pt x="280242" y="833272"/>
                    <a:pt x="310641" y="815126"/>
                    <a:pt x="326982" y="786918"/>
                  </a:cubicBezTo>
                  <a:lnTo>
                    <a:pt x="359542" y="800482"/>
                  </a:lnTo>
                  <a:lnTo>
                    <a:pt x="312169" y="820218"/>
                  </a:lnTo>
                  <a:cubicBezTo>
                    <a:pt x="278097" y="834414"/>
                    <a:pt x="252713" y="861835"/>
                    <a:pt x="240198" y="894996"/>
                  </a:cubicBezTo>
                  <a:close/>
                  <a:moveTo>
                    <a:pt x="263499" y="925858"/>
                  </a:moveTo>
                  <a:cubicBezTo>
                    <a:pt x="268777" y="891648"/>
                    <a:pt x="291383" y="862313"/>
                    <a:pt x="324050" y="848703"/>
                  </a:cubicBezTo>
                  <a:lnTo>
                    <a:pt x="398273" y="817780"/>
                  </a:lnTo>
                  <a:cubicBezTo>
                    <a:pt x="414615" y="845987"/>
                    <a:pt x="445014" y="864134"/>
                    <a:pt x="478360" y="864134"/>
                  </a:cubicBezTo>
                  <a:cubicBezTo>
                    <a:pt x="511706" y="864134"/>
                    <a:pt x="542105" y="845987"/>
                    <a:pt x="558447" y="817780"/>
                  </a:cubicBezTo>
                  <a:lnTo>
                    <a:pt x="632670" y="848703"/>
                  </a:lnTo>
                  <a:cubicBezTo>
                    <a:pt x="665337" y="862313"/>
                    <a:pt x="687943" y="891648"/>
                    <a:pt x="693221" y="925858"/>
                  </a:cubicBezTo>
                  <a:close/>
                  <a:moveTo>
                    <a:pt x="716506" y="894996"/>
                  </a:moveTo>
                  <a:cubicBezTo>
                    <a:pt x="704007" y="861835"/>
                    <a:pt x="678623" y="834414"/>
                    <a:pt x="644536" y="820218"/>
                  </a:cubicBezTo>
                  <a:lnTo>
                    <a:pt x="597163" y="800482"/>
                  </a:lnTo>
                  <a:lnTo>
                    <a:pt x="629722" y="786918"/>
                  </a:lnTo>
                  <a:cubicBezTo>
                    <a:pt x="646079" y="815126"/>
                    <a:pt x="676478" y="833272"/>
                    <a:pt x="709825" y="833272"/>
                  </a:cubicBezTo>
                  <a:cubicBezTo>
                    <a:pt x="743171" y="833272"/>
                    <a:pt x="773570" y="815126"/>
                    <a:pt x="789911" y="786918"/>
                  </a:cubicBezTo>
                  <a:lnTo>
                    <a:pt x="864134" y="817841"/>
                  </a:lnTo>
                  <a:cubicBezTo>
                    <a:pt x="896802" y="831451"/>
                    <a:pt x="919408" y="860786"/>
                    <a:pt x="924685" y="894996"/>
                  </a:cubicBezTo>
                  <a:close/>
                </a:path>
              </a:pathLst>
            </a:custGeom>
            <a:grpFill/>
            <a:ln w="1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4" name="文本框 73">
            <a:extLst>
              <a:ext uri="{FF2B5EF4-FFF2-40B4-BE49-F238E27FC236}">
                <a16:creationId xmlns:a16="http://schemas.microsoft.com/office/drawing/2014/main" xmlns="" id="{22E723C9-A3F0-4D3E-B7CA-A4F933D55A4B}"/>
              </a:ext>
            </a:extLst>
          </p:cNvPr>
          <p:cNvSpPr txBox="1"/>
          <p:nvPr/>
        </p:nvSpPr>
        <p:spPr>
          <a:xfrm>
            <a:off x="1524833" y="3792108"/>
            <a:ext cx="1669080" cy="9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  <a:endParaRPr lang="en-US" altLang="zh-CN" sz="16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xmlns="" id="{3827A737-3CAF-44CE-8EEE-9B0B1AFF4EB0}"/>
              </a:ext>
            </a:extLst>
          </p:cNvPr>
          <p:cNvSpPr txBox="1"/>
          <p:nvPr/>
        </p:nvSpPr>
        <p:spPr>
          <a:xfrm>
            <a:off x="4037330" y="3792108"/>
            <a:ext cx="1669080" cy="9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  <a:endParaRPr lang="en-US" altLang="zh-CN" sz="16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xmlns="" id="{3EA20DBF-3505-42D9-B26D-EC36510E3B53}"/>
              </a:ext>
            </a:extLst>
          </p:cNvPr>
          <p:cNvSpPr txBox="1"/>
          <p:nvPr/>
        </p:nvSpPr>
        <p:spPr>
          <a:xfrm>
            <a:off x="6480001" y="3792108"/>
            <a:ext cx="1669080" cy="9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  <a:endParaRPr lang="en-US" altLang="zh-CN" sz="16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xmlns="" id="{33C6591B-7758-4634-9A01-5A8DCAB460F8}"/>
              </a:ext>
            </a:extLst>
          </p:cNvPr>
          <p:cNvSpPr txBox="1"/>
          <p:nvPr/>
        </p:nvSpPr>
        <p:spPr>
          <a:xfrm>
            <a:off x="8933849" y="3792108"/>
            <a:ext cx="1669080" cy="9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  <a:endParaRPr lang="en-US" altLang="zh-CN" sz="16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</a:p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请输入正文</a:t>
            </a:r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xmlns="" id="{A043C5E9-3BAD-45C9-9040-71AB16AC3479}"/>
              </a:ext>
            </a:extLst>
          </p:cNvPr>
          <p:cNvGrpSpPr/>
          <p:nvPr/>
        </p:nvGrpSpPr>
        <p:grpSpPr>
          <a:xfrm>
            <a:off x="2989048" y="384154"/>
            <a:ext cx="6211460" cy="1078547"/>
            <a:chOff x="2989048" y="384154"/>
            <a:chExt cx="6211460" cy="1078547"/>
          </a:xfrm>
        </p:grpSpPr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xmlns="" id="{CEA0515C-8462-4FEB-A81A-D7381C47AF1F}"/>
                </a:ext>
              </a:extLst>
            </p:cNvPr>
            <p:cNvSpPr txBox="1"/>
            <p:nvPr/>
          </p:nvSpPr>
          <p:spPr>
            <a:xfrm>
              <a:off x="4978283" y="384154"/>
              <a:ext cx="22329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>
                  <a:gradFill>
                    <a:gsLst>
                      <a:gs pos="4100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项目背景</a:t>
              </a:r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xmlns="" id="{70BED79A-F2D4-48AF-B498-2EE2FAC30787}"/>
                </a:ext>
              </a:extLst>
            </p:cNvPr>
            <p:cNvSpPr txBox="1"/>
            <p:nvPr/>
          </p:nvSpPr>
          <p:spPr>
            <a:xfrm>
              <a:off x="4979505" y="1185702"/>
              <a:ext cx="22329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 BACKGROUND</a:t>
              </a:r>
              <a:endParaRPr lang="zh-CN" altLang="en-US" sz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101" name="PA-组合 46">
              <a:extLst>
                <a:ext uri="{FF2B5EF4-FFF2-40B4-BE49-F238E27FC236}">
                  <a16:creationId xmlns:a16="http://schemas.microsoft.com/office/drawing/2014/main" xmlns="" id="{DFE48556-6416-4828-823D-C154BD1F3E3E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7446286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10" name="PA-直接连接符 47">
                <a:extLst>
                  <a:ext uri="{FF2B5EF4-FFF2-40B4-BE49-F238E27FC236}">
                    <a16:creationId xmlns:a16="http://schemas.microsoft.com/office/drawing/2014/main" xmlns="" id="{0C0B6CB8-6E9E-4DCD-A671-F30FDAF3D627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PA-直接连接符 48">
                <a:extLst>
                  <a:ext uri="{FF2B5EF4-FFF2-40B4-BE49-F238E27FC236}">
                    <a16:creationId xmlns:a16="http://schemas.microsoft.com/office/drawing/2014/main" xmlns="" id="{45FE1066-CA87-4D91-9410-0F2E232D927F}"/>
                  </a:ext>
                </a:extLst>
              </p:cNvPr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PA-直接连接符 49">
                <a:extLst>
                  <a:ext uri="{FF2B5EF4-FFF2-40B4-BE49-F238E27FC236}">
                    <a16:creationId xmlns:a16="http://schemas.microsoft.com/office/drawing/2014/main" xmlns="" id="{82F6687E-664D-4A3A-9129-D72585062645}"/>
                  </a:ext>
                </a:extLst>
              </p:cNvPr>
              <p:cNvCxnSpPr>
                <a:cxnSpLocks/>
              </p:cNvCxnSpPr>
              <p:nvPr>
                <p:custDataLst>
                  <p:tags r:id="rId12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PA-梯形 87">
                <a:extLst>
                  <a:ext uri="{FF2B5EF4-FFF2-40B4-BE49-F238E27FC236}">
                    <a16:creationId xmlns:a16="http://schemas.microsoft.com/office/drawing/2014/main" xmlns="" id="{376896DC-030A-4804-8D80-CD72B42D53FE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PA-梯形 51">
                <a:extLst>
                  <a:ext uri="{FF2B5EF4-FFF2-40B4-BE49-F238E27FC236}">
                    <a16:creationId xmlns:a16="http://schemas.microsoft.com/office/drawing/2014/main" xmlns="" id="{9BD561BA-7464-48CF-997A-AACDDA45D0F0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PA-矩形 52">
                <a:extLst>
                  <a:ext uri="{FF2B5EF4-FFF2-40B4-BE49-F238E27FC236}">
                    <a16:creationId xmlns:a16="http://schemas.microsoft.com/office/drawing/2014/main" xmlns="" id="{AD89F933-911B-4EF8-BC5E-2312EC1EB73C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PA-矩形 53">
                <a:extLst>
                  <a:ext uri="{FF2B5EF4-FFF2-40B4-BE49-F238E27FC236}">
                    <a16:creationId xmlns:a16="http://schemas.microsoft.com/office/drawing/2014/main" xmlns="" id="{46FBDE5A-3D1E-4083-BCA8-EB29D144FD77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2" name="PA-组合 60">
              <a:extLst>
                <a:ext uri="{FF2B5EF4-FFF2-40B4-BE49-F238E27FC236}">
                  <a16:creationId xmlns:a16="http://schemas.microsoft.com/office/drawing/2014/main" xmlns="" id="{60592394-4E0F-4BD4-B48E-6BCCE5AF5B70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 flipH="1">
              <a:off x="2989048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03" name="PA-直接连接符 69">
                <a:extLst>
                  <a:ext uri="{FF2B5EF4-FFF2-40B4-BE49-F238E27FC236}">
                    <a16:creationId xmlns:a16="http://schemas.microsoft.com/office/drawing/2014/main" xmlns="" id="{0D92027B-8E87-432E-977A-505F731EFD25}"/>
                  </a:ext>
                </a:extLst>
              </p:cNvPr>
              <p:cNvCxnSpPr>
                <a:cxnSpLocks/>
              </p:cNvCxnSpPr>
              <p:nvPr>
                <p:custDataLst>
                  <p:tags r:id="rId3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PA-直接连接符 70">
                <a:extLst>
                  <a:ext uri="{FF2B5EF4-FFF2-40B4-BE49-F238E27FC236}">
                    <a16:creationId xmlns:a16="http://schemas.microsoft.com/office/drawing/2014/main" xmlns="" id="{5F1BE0CC-6C5D-48CE-9BD4-38DA8A4CF211}"/>
                  </a:ext>
                </a:extLst>
              </p:cNvPr>
              <p:cNvCxnSpPr>
                <a:cxnSpLocks/>
              </p:cNvCxnSpPr>
              <p:nvPr>
                <p:custDataLst>
                  <p:tags r:id="rId4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PA-直接连接符 75">
                <a:extLst>
                  <a:ext uri="{FF2B5EF4-FFF2-40B4-BE49-F238E27FC236}">
                    <a16:creationId xmlns:a16="http://schemas.microsoft.com/office/drawing/2014/main" xmlns="" id="{605D25BF-7049-4AD1-83C8-8C3BB8C1AA31}"/>
                  </a:ext>
                </a:extLst>
              </p:cNvPr>
              <p:cNvCxnSpPr>
                <a:cxnSpLocks/>
              </p:cNvCxnSpPr>
              <p:nvPr>
                <p:custDataLst>
                  <p:tags r:id="rId5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PA-梯形 87">
                <a:extLst>
                  <a:ext uri="{FF2B5EF4-FFF2-40B4-BE49-F238E27FC236}">
                    <a16:creationId xmlns:a16="http://schemas.microsoft.com/office/drawing/2014/main" xmlns="" id="{FDC33B58-DFD7-4320-830F-441336C0966F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PA-梯形 77">
                <a:extLst>
                  <a:ext uri="{FF2B5EF4-FFF2-40B4-BE49-F238E27FC236}">
                    <a16:creationId xmlns:a16="http://schemas.microsoft.com/office/drawing/2014/main" xmlns="" id="{258D5886-354A-43BC-9EA5-A37D020ECED9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PA-矩形 78">
                <a:extLst>
                  <a:ext uri="{FF2B5EF4-FFF2-40B4-BE49-F238E27FC236}">
                    <a16:creationId xmlns:a16="http://schemas.microsoft.com/office/drawing/2014/main" xmlns="" id="{E10CD707-9EBC-45B7-BD0B-8B5CEB6FEDF3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PA-矩形 79">
                <a:extLst>
                  <a:ext uri="{FF2B5EF4-FFF2-40B4-BE49-F238E27FC236}">
                    <a16:creationId xmlns:a16="http://schemas.microsoft.com/office/drawing/2014/main" xmlns="" id="{4871145B-4772-47CB-8A56-0AAF90359547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740612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A1C07672-3D65-4F7E-BE84-719D2CEA22D8}"/>
              </a:ext>
            </a:extLst>
          </p:cNvPr>
          <p:cNvGrpSpPr/>
          <p:nvPr/>
        </p:nvGrpSpPr>
        <p:grpSpPr>
          <a:xfrm>
            <a:off x="2306292" y="3022626"/>
            <a:ext cx="1586656" cy="1586656"/>
            <a:chOff x="1915546" y="3143184"/>
            <a:chExt cx="1340168" cy="1340167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xmlns="" id="{B8900C2B-4665-4DD1-84D4-04470C5D63D8}"/>
                </a:ext>
              </a:extLst>
            </p:cNvPr>
            <p:cNvGrpSpPr/>
            <p:nvPr/>
          </p:nvGrpSpPr>
          <p:grpSpPr>
            <a:xfrm rot="1823240">
              <a:off x="1915546" y="3143184"/>
              <a:ext cx="1340168" cy="1340167"/>
              <a:chOff x="817697" y="-2611308"/>
              <a:chExt cx="3921340" cy="3921337"/>
            </a:xfrm>
          </p:grpSpPr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xmlns="" id="{4C88E8F4-CFE7-469C-8AFD-B70CC03CE01F}"/>
                  </a:ext>
                </a:extLst>
              </p:cNvPr>
              <p:cNvSpPr/>
              <p:nvPr/>
            </p:nvSpPr>
            <p:spPr>
              <a:xfrm>
                <a:off x="817701" y="-2611307"/>
                <a:ext cx="3921336" cy="3921336"/>
              </a:xfrm>
              <a:custGeom>
                <a:avLst/>
                <a:gdLst>
                  <a:gd name="connsiteX0" fmla="*/ 226600 w 381000"/>
                  <a:gd name="connsiteY0" fmla="*/ 379762 h 381000"/>
                  <a:gd name="connsiteX1" fmla="*/ 191548 w 381000"/>
                  <a:gd name="connsiteY1" fmla="*/ 383000 h 381000"/>
                  <a:gd name="connsiteX2" fmla="*/ 156496 w 381000"/>
                  <a:gd name="connsiteY2" fmla="*/ 379762 h 381000"/>
                  <a:gd name="connsiteX3" fmla="*/ 158877 w 381000"/>
                  <a:gd name="connsiteY3" fmla="*/ 366998 h 381000"/>
                  <a:gd name="connsiteX4" fmla="*/ 191548 w 381000"/>
                  <a:gd name="connsiteY4" fmla="*/ 370046 h 381000"/>
                  <a:gd name="connsiteX5" fmla="*/ 224219 w 381000"/>
                  <a:gd name="connsiteY5" fmla="*/ 366998 h 381000"/>
                  <a:gd name="connsiteX6" fmla="*/ 226600 w 381000"/>
                  <a:gd name="connsiteY6" fmla="*/ 379762 h 381000"/>
                  <a:gd name="connsiteX7" fmla="*/ 55912 w 381000"/>
                  <a:gd name="connsiteY7" fmla="*/ 75533 h 381000"/>
                  <a:gd name="connsiteX8" fmla="*/ 46006 w 381000"/>
                  <a:gd name="connsiteY8" fmla="*/ 67056 h 381000"/>
                  <a:gd name="connsiteX9" fmla="*/ 0 w 381000"/>
                  <a:gd name="connsiteY9" fmla="*/ 191548 h 381000"/>
                  <a:gd name="connsiteX10" fmla="*/ 46006 w 381000"/>
                  <a:gd name="connsiteY10" fmla="*/ 316039 h 381000"/>
                  <a:gd name="connsiteX11" fmla="*/ 55912 w 381000"/>
                  <a:gd name="connsiteY11" fmla="*/ 307562 h 381000"/>
                  <a:gd name="connsiteX12" fmla="*/ 13049 w 381000"/>
                  <a:gd name="connsiteY12" fmla="*/ 191548 h 381000"/>
                  <a:gd name="connsiteX13" fmla="*/ 55912 w 381000"/>
                  <a:gd name="connsiteY13" fmla="*/ 75533 h 381000"/>
                  <a:gd name="connsiteX14" fmla="*/ 336899 w 381000"/>
                  <a:gd name="connsiteY14" fmla="*/ 67056 h 381000"/>
                  <a:gd name="connsiteX15" fmla="*/ 326993 w 381000"/>
                  <a:gd name="connsiteY15" fmla="*/ 75533 h 381000"/>
                  <a:gd name="connsiteX16" fmla="*/ 369856 w 381000"/>
                  <a:gd name="connsiteY16" fmla="*/ 191548 h 381000"/>
                  <a:gd name="connsiteX17" fmla="*/ 326993 w 381000"/>
                  <a:gd name="connsiteY17" fmla="*/ 307562 h 381000"/>
                  <a:gd name="connsiteX18" fmla="*/ 336899 w 381000"/>
                  <a:gd name="connsiteY18" fmla="*/ 316039 h 381000"/>
                  <a:gd name="connsiteX19" fmla="*/ 383000 w 381000"/>
                  <a:gd name="connsiteY19" fmla="*/ 191548 h 381000"/>
                  <a:gd name="connsiteX20" fmla="*/ 336899 w 381000"/>
                  <a:gd name="connsiteY20" fmla="*/ 67056 h 381000"/>
                  <a:gd name="connsiteX21" fmla="*/ 158782 w 381000"/>
                  <a:gd name="connsiteY21" fmla="*/ 16097 h 381000"/>
                  <a:gd name="connsiteX22" fmla="*/ 191452 w 381000"/>
                  <a:gd name="connsiteY22" fmla="*/ 13049 h 381000"/>
                  <a:gd name="connsiteX23" fmla="*/ 224123 w 381000"/>
                  <a:gd name="connsiteY23" fmla="*/ 16097 h 381000"/>
                  <a:gd name="connsiteX24" fmla="*/ 226505 w 381000"/>
                  <a:gd name="connsiteY24" fmla="*/ 3238 h 381000"/>
                  <a:gd name="connsiteX25" fmla="*/ 191452 w 381000"/>
                  <a:gd name="connsiteY25" fmla="*/ 0 h 381000"/>
                  <a:gd name="connsiteX26" fmla="*/ 156401 w 381000"/>
                  <a:gd name="connsiteY26" fmla="*/ 3238 h 381000"/>
                  <a:gd name="connsiteX27" fmla="*/ 158782 w 381000"/>
                  <a:gd name="connsiteY27" fmla="*/ 16097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81000" h="381000">
                    <a:moveTo>
                      <a:pt x="226600" y="379762"/>
                    </a:moveTo>
                    <a:cubicBezTo>
                      <a:pt x="215265" y="381857"/>
                      <a:pt x="203549" y="383000"/>
                      <a:pt x="191548" y="383000"/>
                    </a:cubicBezTo>
                    <a:cubicBezTo>
                      <a:pt x="179546" y="383000"/>
                      <a:pt x="167831" y="381857"/>
                      <a:pt x="156496" y="379762"/>
                    </a:cubicBezTo>
                    <a:lnTo>
                      <a:pt x="158877" y="366998"/>
                    </a:lnTo>
                    <a:cubicBezTo>
                      <a:pt x="169450" y="368999"/>
                      <a:pt x="180404" y="370046"/>
                      <a:pt x="191548" y="370046"/>
                    </a:cubicBezTo>
                    <a:cubicBezTo>
                      <a:pt x="202692" y="370046"/>
                      <a:pt x="213646" y="368999"/>
                      <a:pt x="224219" y="366998"/>
                    </a:cubicBezTo>
                    <a:lnTo>
                      <a:pt x="226600" y="379762"/>
                    </a:lnTo>
                    <a:close/>
                    <a:moveTo>
                      <a:pt x="55912" y="75533"/>
                    </a:moveTo>
                    <a:lnTo>
                      <a:pt x="46006" y="67056"/>
                    </a:lnTo>
                    <a:cubicBezTo>
                      <a:pt x="17335" y="100584"/>
                      <a:pt x="0" y="144018"/>
                      <a:pt x="0" y="191548"/>
                    </a:cubicBezTo>
                    <a:cubicBezTo>
                      <a:pt x="0" y="239078"/>
                      <a:pt x="17335" y="282512"/>
                      <a:pt x="46006" y="316039"/>
                    </a:cubicBezTo>
                    <a:lnTo>
                      <a:pt x="55912" y="307562"/>
                    </a:lnTo>
                    <a:cubicBezTo>
                      <a:pt x="29147" y="276320"/>
                      <a:pt x="13049" y="235839"/>
                      <a:pt x="13049" y="191548"/>
                    </a:cubicBezTo>
                    <a:cubicBezTo>
                      <a:pt x="13049" y="147257"/>
                      <a:pt x="29242" y="106680"/>
                      <a:pt x="55912" y="75533"/>
                    </a:cubicBezTo>
                    <a:close/>
                    <a:moveTo>
                      <a:pt x="336899" y="67056"/>
                    </a:moveTo>
                    <a:lnTo>
                      <a:pt x="326993" y="75533"/>
                    </a:lnTo>
                    <a:cubicBezTo>
                      <a:pt x="353759" y="106775"/>
                      <a:pt x="369856" y="147257"/>
                      <a:pt x="369856" y="191548"/>
                    </a:cubicBezTo>
                    <a:cubicBezTo>
                      <a:pt x="369856" y="235839"/>
                      <a:pt x="353663" y="276320"/>
                      <a:pt x="326993" y="307562"/>
                    </a:cubicBezTo>
                    <a:lnTo>
                      <a:pt x="336899" y="316039"/>
                    </a:lnTo>
                    <a:cubicBezTo>
                      <a:pt x="365569" y="282512"/>
                      <a:pt x="383000" y="239078"/>
                      <a:pt x="383000" y="191548"/>
                    </a:cubicBezTo>
                    <a:cubicBezTo>
                      <a:pt x="383000" y="144018"/>
                      <a:pt x="365665" y="100489"/>
                      <a:pt x="336899" y="67056"/>
                    </a:cubicBezTo>
                    <a:close/>
                    <a:moveTo>
                      <a:pt x="158782" y="16097"/>
                    </a:moveTo>
                    <a:cubicBezTo>
                      <a:pt x="169354" y="14097"/>
                      <a:pt x="180308" y="13049"/>
                      <a:pt x="191452" y="13049"/>
                    </a:cubicBezTo>
                    <a:cubicBezTo>
                      <a:pt x="202597" y="13049"/>
                      <a:pt x="213551" y="14097"/>
                      <a:pt x="224123" y="16097"/>
                    </a:cubicBezTo>
                    <a:lnTo>
                      <a:pt x="226505" y="3238"/>
                    </a:lnTo>
                    <a:cubicBezTo>
                      <a:pt x="215170" y="1143"/>
                      <a:pt x="203454" y="0"/>
                      <a:pt x="191452" y="0"/>
                    </a:cubicBezTo>
                    <a:cubicBezTo>
                      <a:pt x="179451" y="0"/>
                      <a:pt x="167735" y="1143"/>
                      <a:pt x="156401" y="3238"/>
                    </a:cubicBezTo>
                    <a:lnTo>
                      <a:pt x="158782" y="16097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xmlns="" id="{23DE734E-957D-4ECA-A470-68742E1F926F}"/>
                  </a:ext>
                </a:extLst>
              </p:cNvPr>
              <p:cNvSpPr/>
              <p:nvPr/>
            </p:nvSpPr>
            <p:spPr>
              <a:xfrm>
                <a:off x="817697" y="-2611308"/>
                <a:ext cx="3921336" cy="3921336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</p:grp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xmlns="" id="{12945A5A-EFC8-45B0-B207-5EF5CE307F93}"/>
                </a:ext>
              </a:extLst>
            </p:cNvPr>
            <p:cNvSpPr/>
            <p:nvPr/>
          </p:nvSpPr>
          <p:spPr>
            <a:xfrm>
              <a:off x="1991934" y="3219571"/>
              <a:ext cx="1187392" cy="1187392"/>
            </a:xfrm>
            <a:custGeom>
              <a:avLst/>
              <a:gdLst>
                <a:gd name="connsiteX0" fmla="*/ 264700 w 533400"/>
                <a:gd name="connsiteY0" fmla="*/ 10192 h 533400"/>
                <a:gd name="connsiteX1" fmla="*/ 264700 w 533400"/>
                <a:gd name="connsiteY1" fmla="*/ 95 h 533400"/>
                <a:gd name="connsiteX2" fmla="*/ 270034 w 533400"/>
                <a:gd name="connsiteY2" fmla="*/ 0 h 533400"/>
                <a:gd name="connsiteX3" fmla="*/ 275273 w 533400"/>
                <a:gd name="connsiteY3" fmla="*/ 95 h 533400"/>
                <a:gd name="connsiteX4" fmla="*/ 275273 w 533400"/>
                <a:gd name="connsiteY4" fmla="*/ 10192 h 533400"/>
                <a:gd name="connsiteX5" fmla="*/ 270034 w 533400"/>
                <a:gd name="connsiteY5" fmla="*/ 10096 h 533400"/>
                <a:gd name="connsiteX6" fmla="*/ 264700 w 533400"/>
                <a:gd name="connsiteY6" fmla="*/ 10192 h 533400"/>
                <a:gd name="connsiteX7" fmla="*/ 107061 w 533400"/>
                <a:gd name="connsiteY7" fmla="*/ 67532 h 533400"/>
                <a:gd name="connsiteX8" fmla="*/ 100584 w 533400"/>
                <a:gd name="connsiteY8" fmla="*/ 59817 h 533400"/>
                <a:gd name="connsiteX9" fmla="*/ 92488 w 533400"/>
                <a:gd name="connsiteY9" fmla="*/ 66580 h 533400"/>
                <a:gd name="connsiteX10" fmla="*/ 98965 w 533400"/>
                <a:gd name="connsiteY10" fmla="*/ 74295 h 533400"/>
                <a:gd name="connsiteX11" fmla="*/ 107061 w 533400"/>
                <a:gd name="connsiteY11" fmla="*/ 67532 h 533400"/>
                <a:gd name="connsiteX12" fmla="*/ 10096 w 533400"/>
                <a:gd name="connsiteY12" fmla="*/ 270034 h 533400"/>
                <a:gd name="connsiteX13" fmla="*/ 10192 w 533400"/>
                <a:gd name="connsiteY13" fmla="*/ 264700 h 533400"/>
                <a:gd name="connsiteX14" fmla="*/ 95 w 533400"/>
                <a:gd name="connsiteY14" fmla="*/ 264700 h 533400"/>
                <a:gd name="connsiteX15" fmla="*/ 0 w 533400"/>
                <a:gd name="connsiteY15" fmla="*/ 269938 h 533400"/>
                <a:gd name="connsiteX16" fmla="*/ 95 w 533400"/>
                <a:gd name="connsiteY16" fmla="*/ 275272 h 533400"/>
                <a:gd name="connsiteX17" fmla="*/ 10192 w 533400"/>
                <a:gd name="connsiteY17" fmla="*/ 275272 h 533400"/>
                <a:gd name="connsiteX18" fmla="*/ 10096 w 533400"/>
                <a:gd name="connsiteY18" fmla="*/ 270034 h 533400"/>
                <a:gd name="connsiteX19" fmla="*/ 144685 w 533400"/>
                <a:gd name="connsiteY19" fmla="*/ 42291 h 533400"/>
                <a:gd name="connsiteX20" fmla="*/ 139637 w 533400"/>
                <a:gd name="connsiteY20" fmla="*/ 33623 h 533400"/>
                <a:gd name="connsiteX21" fmla="*/ 130492 w 533400"/>
                <a:gd name="connsiteY21" fmla="*/ 38862 h 533400"/>
                <a:gd name="connsiteX22" fmla="*/ 135541 w 533400"/>
                <a:gd name="connsiteY22" fmla="*/ 47530 h 533400"/>
                <a:gd name="connsiteX23" fmla="*/ 144685 w 533400"/>
                <a:gd name="connsiteY23" fmla="*/ 42291 h 533400"/>
                <a:gd name="connsiteX24" fmla="*/ 27623 w 533400"/>
                <a:gd name="connsiteY24" fmla="*/ 176213 h 533400"/>
                <a:gd name="connsiteX25" fmla="*/ 18098 w 533400"/>
                <a:gd name="connsiteY25" fmla="*/ 172784 h 533400"/>
                <a:gd name="connsiteX26" fmla="*/ 14478 w 533400"/>
                <a:gd name="connsiteY26" fmla="*/ 182690 h 533400"/>
                <a:gd name="connsiteX27" fmla="*/ 24003 w 533400"/>
                <a:gd name="connsiteY27" fmla="*/ 186119 h 533400"/>
                <a:gd name="connsiteX28" fmla="*/ 27623 w 533400"/>
                <a:gd name="connsiteY28" fmla="*/ 176213 h 533400"/>
                <a:gd name="connsiteX29" fmla="*/ 14954 w 533400"/>
                <a:gd name="connsiteY29" fmla="*/ 219742 h 533400"/>
                <a:gd name="connsiteX30" fmla="*/ 5048 w 533400"/>
                <a:gd name="connsiteY30" fmla="*/ 218027 h 533400"/>
                <a:gd name="connsiteX31" fmla="*/ 3239 w 533400"/>
                <a:gd name="connsiteY31" fmla="*/ 228410 h 533400"/>
                <a:gd name="connsiteX32" fmla="*/ 13145 w 533400"/>
                <a:gd name="connsiteY32" fmla="*/ 230124 h 533400"/>
                <a:gd name="connsiteX33" fmla="*/ 14954 w 533400"/>
                <a:gd name="connsiteY33" fmla="*/ 219742 h 533400"/>
                <a:gd name="connsiteX34" fmla="*/ 74390 w 533400"/>
                <a:gd name="connsiteY34" fmla="*/ 98965 h 533400"/>
                <a:gd name="connsiteX35" fmla="*/ 66675 w 533400"/>
                <a:gd name="connsiteY35" fmla="*/ 92488 h 533400"/>
                <a:gd name="connsiteX36" fmla="*/ 59912 w 533400"/>
                <a:gd name="connsiteY36" fmla="*/ 100584 h 533400"/>
                <a:gd name="connsiteX37" fmla="*/ 67628 w 533400"/>
                <a:gd name="connsiteY37" fmla="*/ 107061 h 533400"/>
                <a:gd name="connsiteX38" fmla="*/ 74390 w 533400"/>
                <a:gd name="connsiteY38" fmla="*/ 98965 h 533400"/>
                <a:gd name="connsiteX39" fmla="*/ 47530 w 533400"/>
                <a:gd name="connsiteY39" fmla="*/ 135541 h 533400"/>
                <a:gd name="connsiteX40" fmla="*/ 38862 w 533400"/>
                <a:gd name="connsiteY40" fmla="*/ 130493 h 533400"/>
                <a:gd name="connsiteX41" fmla="*/ 33528 w 533400"/>
                <a:gd name="connsiteY41" fmla="*/ 139637 h 533400"/>
                <a:gd name="connsiteX42" fmla="*/ 42291 w 533400"/>
                <a:gd name="connsiteY42" fmla="*/ 144685 h 533400"/>
                <a:gd name="connsiteX43" fmla="*/ 47530 w 533400"/>
                <a:gd name="connsiteY43" fmla="*/ 135541 h 533400"/>
                <a:gd name="connsiteX44" fmla="*/ 186119 w 533400"/>
                <a:gd name="connsiteY44" fmla="*/ 24003 h 533400"/>
                <a:gd name="connsiteX45" fmla="*/ 182690 w 533400"/>
                <a:gd name="connsiteY45" fmla="*/ 14478 h 533400"/>
                <a:gd name="connsiteX46" fmla="*/ 172784 w 533400"/>
                <a:gd name="connsiteY46" fmla="*/ 18097 h 533400"/>
                <a:gd name="connsiteX47" fmla="*/ 176213 w 533400"/>
                <a:gd name="connsiteY47" fmla="*/ 27622 h 533400"/>
                <a:gd name="connsiteX48" fmla="*/ 186119 w 533400"/>
                <a:gd name="connsiteY48" fmla="*/ 24003 h 533400"/>
                <a:gd name="connsiteX49" fmla="*/ 320326 w 533400"/>
                <a:gd name="connsiteY49" fmla="*/ 15050 h 533400"/>
                <a:gd name="connsiteX50" fmla="*/ 322040 w 533400"/>
                <a:gd name="connsiteY50" fmla="*/ 5144 h 533400"/>
                <a:gd name="connsiteX51" fmla="*/ 311563 w 533400"/>
                <a:gd name="connsiteY51" fmla="*/ 3334 h 533400"/>
                <a:gd name="connsiteX52" fmla="*/ 309848 w 533400"/>
                <a:gd name="connsiteY52" fmla="*/ 13240 h 533400"/>
                <a:gd name="connsiteX53" fmla="*/ 320326 w 533400"/>
                <a:gd name="connsiteY53" fmla="*/ 15050 h 533400"/>
                <a:gd name="connsiteX54" fmla="*/ 497777 w 533400"/>
                <a:gd name="connsiteY54" fmla="*/ 144685 h 533400"/>
                <a:gd name="connsiteX55" fmla="*/ 506444 w 533400"/>
                <a:gd name="connsiteY55" fmla="*/ 139637 h 533400"/>
                <a:gd name="connsiteX56" fmla="*/ 501206 w 533400"/>
                <a:gd name="connsiteY56" fmla="*/ 130493 h 533400"/>
                <a:gd name="connsiteX57" fmla="*/ 492538 w 533400"/>
                <a:gd name="connsiteY57" fmla="*/ 135541 h 533400"/>
                <a:gd name="connsiteX58" fmla="*/ 497777 w 533400"/>
                <a:gd name="connsiteY58" fmla="*/ 144685 h 533400"/>
                <a:gd name="connsiteX59" fmla="*/ 472535 w 533400"/>
                <a:gd name="connsiteY59" fmla="*/ 107061 h 533400"/>
                <a:gd name="connsiteX60" fmla="*/ 480250 w 533400"/>
                <a:gd name="connsiteY60" fmla="*/ 100584 h 533400"/>
                <a:gd name="connsiteX61" fmla="*/ 473488 w 533400"/>
                <a:gd name="connsiteY61" fmla="*/ 92488 h 533400"/>
                <a:gd name="connsiteX62" fmla="*/ 465773 w 533400"/>
                <a:gd name="connsiteY62" fmla="*/ 98965 h 533400"/>
                <a:gd name="connsiteX63" fmla="*/ 472535 w 533400"/>
                <a:gd name="connsiteY63" fmla="*/ 107061 h 533400"/>
                <a:gd name="connsiteX64" fmla="*/ 526923 w 533400"/>
                <a:gd name="connsiteY64" fmla="*/ 230124 h 533400"/>
                <a:gd name="connsiteX65" fmla="*/ 536829 w 533400"/>
                <a:gd name="connsiteY65" fmla="*/ 228410 h 533400"/>
                <a:gd name="connsiteX66" fmla="*/ 535019 w 533400"/>
                <a:gd name="connsiteY66" fmla="*/ 218027 h 533400"/>
                <a:gd name="connsiteX67" fmla="*/ 525113 w 533400"/>
                <a:gd name="connsiteY67" fmla="*/ 219742 h 533400"/>
                <a:gd name="connsiteX68" fmla="*/ 526923 w 533400"/>
                <a:gd name="connsiteY68" fmla="*/ 230124 h 533400"/>
                <a:gd name="connsiteX69" fmla="*/ 516065 w 533400"/>
                <a:gd name="connsiteY69" fmla="*/ 186119 h 533400"/>
                <a:gd name="connsiteX70" fmla="*/ 525590 w 533400"/>
                <a:gd name="connsiteY70" fmla="*/ 182690 h 533400"/>
                <a:gd name="connsiteX71" fmla="*/ 521970 w 533400"/>
                <a:gd name="connsiteY71" fmla="*/ 172784 h 533400"/>
                <a:gd name="connsiteX72" fmla="*/ 512445 w 533400"/>
                <a:gd name="connsiteY72" fmla="*/ 176213 h 533400"/>
                <a:gd name="connsiteX73" fmla="*/ 516065 w 533400"/>
                <a:gd name="connsiteY73" fmla="*/ 186119 h 533400"/>
                <a:gd name="connsiteX74" fmla="*/ 441103 w 533400"/>
                <a:gd name="connsiteY74" fmla="*/ 74390 h 533400"/>
                <a:gd name="connsiteX75" fmla="*/ 447580 w 533400"/>
                <a:gd name="connsiteY75" fmla="*/ 66675 h 533400"/>
                <a:gd name="connsiteX76" fmla="*/ 439484 w 533400"/>
                <a:gd name="connsiteY76" fmla="*/ 59912 h 533400"/>
                <a:gd name="connsiteX77" fmla="*/ 433007 w 533400"/>
                <a:gd name="connsiteY77" fmla="*/ 67628 h 533400"/>
                <a:gd name="connsiteX78" fmla="*/ 441103 w 533400"/>
                <a:gd name="connsiteY78" fmla="*/ 74390 h 533400"/>
                <a:gd name="connsiteX79" fmla="*/ 363855 w 533400"/>
                <a:gd name="connsiteY79" fmla="*/ 27622 h 533400"/>
                <a:gd name="connsiteX80" fmla="*/ 367284 w 533400"/>
                <a:gd name="connsiteY80" fmla="*/ 18097 h 533400"/>
                <a:gd name="connsiteX81" fmla="*/ 357378 w 533400"/>
                <a:gd name="connsiteY81" fmla="*/ 14478 h 533400"/>
                <a:gd name="connsiteX82" fmla="*/ 353949 w 533400"/>
                <a:gd name="connsiteY82" fmla="*/ 24003 h 533400"/>
                <a:gd name="connsiteX83" fmla="*/ 363855 w 533400"/>
                <a:gd name="connsiteY83" fmla="*/ 27622 h 533400"/>
                <a:gd name="connsiteX84" fmla="*/ 404622 w 533400"/>
                <a:gd name="connsiteY84" fmla="*/ 47625 h 533400"/>
                <a:gd name="connsiteX85" fmla="*/ 409670 w 533400"/>
                <a:gd name="connsiteY85" fmla="*/ 38957 h 533400"/>
                <a:gd name="connsiteX86" fmla="*/ 400526 w 533400"/>
                <a:gd name="connsiteY86" fmla="*/ 33719 h 533400"/>
                <a:gd name="connsiteX87" fmla="*/ 395478 w 533400"/>
                <a:gd name="connsiteY87" fmla="*/ 42386 h 533400"/>
                <a:gd name="connsiteX88" fmla="*/ 404622 w 533400"/>
                <a:gd name="connsiteY88" fmla="*/ 47625 h 533400"/>
                <a:gd name="connsiteX89" fmla="*/ 230124 w 533400"/>
                <a:gd name="connsiteY89" fmla="*/ 13145 h 533400"/>
                <a:gd name="connsiteX90" fmla="*/ 228410 w 533400"/>
                <a:gd name="connsiteY90" fmla="*/ 3238 h 533400"/>
                <a:gd name="connsiteX91" fmla="*/ 217932 w 533400"/>
                <a:gd name="connsiteY91" fmla="*/ 5048 h 533400"/>
                <a:gd name="connsiteX92" fmla="*/ 219646 w 533400"/>
                <a:gd name="connsiteY92" fmla="*/ 14954 h 533400"/>
                <a:gd name="connsiteX93" fmla="*/ 230124 w 533400"/>
                <a:gd name="connsiteY93" fmla="*/ 13145 h 533400"/>
                <a:gd name="connsiteX94" fmla="*/ 395383 w 533400"/>
                <a:gd name="connsiteY94" fmla="*/ 497777 h 533400"/>
                <a:gd name="connsiteX95" fmla="*/ 400431 w 533400"/>
                <a:gd name="connsiteY95" fmla="*/ 506444 h 533400"/>
                <a:gd name="connsiteX96" fmla="*/ 409575 w 533400"/>
                <a:gd name="connsiteY96" fmla="*/ 501205 h 533400"/>
                <a:gd name="connsiteX97" fmla="*/ 404527 w 533400"/>
                <a:gd name="connsiteY97" fmla="*/ 492538 h 533400"/>
                <a:gd name="connsiteX98" fmla="*/ 395383 w 533400"/>
                <a:gd name="connsiteY98" fmla="*/ 497777 h 533400"/>
                <a:gd name="connsiteX99" fmla="*/ 433007 w 533400"/>
                <a:gd name="connsiteY99" fmla="*/ 472535 h 533400"/>
                <a:gd name="connsiteX100" fmla="*/ 439484 w 533400"/>
                <a:gd name="connsiteY100" fmla="*/ 480251 h 533400"/>
                <a:gd name="connsiteX101" fmla="*/ 447580 w 533400"/>
                <a:gd name="connsiteY101" fmla="*/ 473488 h 533400"/>
                <a:gd name="connsiteX102" fmla="*/ 441103 w 533400"/>
                <a:gd name="connsiteY102" fmla="*/ 465772 h 533400"/>
                <a:gd name="connsiteX103" fmla="*/ 433007 w 533400"/>
                <a:gd name="connsiteY103" fmla="*/ 472535 h 533400"/>
                <a:gd name="connsiteX104" fmla="*/ 353949 w 533400"/>
                <a:gd name="connsiteY104" fmla="*/ 516065 h 533400"/>
                <a:gd name="connsiteX105" fmla="*/ 357378 w 533400"/>
                <a:gd name="connsiteY105" fmla="*/ 525590 h 533400"/>
                <a:gd name="connsiteX106" fmla="*/ 367284 w 533400"/>
                <a:gd name="connsiteY106" fmla="*/ 521970 h 533400"/>
                <a:gd name="connsiteX107" fmla="*/ 363855 w 533400"/>
                <a:gd name="connsiteY107" fmla="*/ 512445 h 533400"/>
                <a:gd name="connsiteX108" fmla="*/ 353949 w 533400"/>
                <a:gd name="connsiteY108" fmla="*/ 516065 h 533400"/>
                <a:gd name="connsiteX109" fmla="*/ 465677 w 533400"/>
                <a:gd name="connsiteY109" fmla="*/ 441103 h 533400"/>
                <a:gd name="connsiteX110" fmla="*/ 473392 w 533400"/>
                <a:gd name="connsiteY110" fmla="*/ 447580 h 533400"/>
                <a:gd name="connsiteX111" fmla="*/ 480155 w 533400"/>
                <a:gd name="connsiteY111" fmla="*/ 439484 h 533400"/>
                <a:gd name="connsiteX112" fmla="*/ 472440 w 533400"/>
                <a:gd name="connsiteY112" fmla="*/ 433007 h 533400"/>
                <a:gd name="connsiteX113" fmla="*/ 465677 w 533400"/>
                <a:gd name="connsiteY113" fmla="*/ 441103 h 533400"/>
                <a:gd name="connsiteX114" fmla="*/ 539972 w 533400"/>
                <a:gd name="connsiteY114" fmla="*/ 264795 h 533400"/>
                <a:gd name="connsiteX115" fmla="*/ 529876 w 533400"/>
                <a:gd name="connsiteY115" fmla="*/ 264795 h 533400"/>
                <a:gd name="connsiteX116" fmla="*/ 529971 w 533400"/>
                <a:gd name="connsiteY116" fmla="*/ 270129 h 533400"/>
                <a:gd name="connsiteX117" fmla="*/ 529876 w 533400"/>
                <a:gd name="connsiteY117" fmla="*/ 275463 h 533400"/>
                <a:gd name="connsiteX118" fmla="*/ 539972 w 533400"/>
                <a:gd name="connsiteY118" fmla="*/ 275463 h 533400"/>
                <a:gd name="connsiteX119" fmla="*/ 540068 w 533400"/>
                <a:gd name="connsiteY119" fmla="*/ 270129 h 533400"/>
                <a:gd name="connsiteX120" fmla="*/ 539972 w 533400"/>
                <a:gd name="connsiteY120" fmla="*/ 264795 h 533400"/>
                <a:gd name="connsiteX121" fmla="*/ 309944 w 533400"/>
                <a:gd name="connsiteY121" fmla="*/ 527018 h 533400"/>
                <a:gd name="connsiteX122" fmla="*/ 311658 w 533400"/>
                <a:gd name="connsiteY122" fmla="*/ 536924 h 533400"/>
                <a:gd name="connsiteX123" fmla="*/ 322136 w 533400"/>
                <a:gd name="connsiteY123" fmla="*/ 535115 h 533400"/>
                <a:gd name="connsiteX124" fmla="*/ 320421 w 533400"/>
                <a:gd name="connsiteY124" fmla="*/ 525209 h 533400"/>
                <a:gd name="connsiteX125" fmla="*/ 309944 w 533400"/>
                <a:gd name="connsiteY125" fmla="*/ 527018 h 533400"/>
                <a:gd name="connsiteX126" fmla="*/ 525113 w 533400"/>
                <a:gd name="connsiteY126" fmla="*/ 320421 h 533400"/>
                <a:gd name="connsiteX127" fmla="*/ 535019 w 533400"/>
                <a:gd name="connsiteY127" fmla="*/ 322136 h 533400"/>
                <a:gd name="connsiteX128" fmla="*/ 536829 w 533400"/>
                <a:gd name="connsiteY128" fmla="*/ 311658 h 533400"/>
                <a:gd name="connsiteX129" fmla="*/ 526923 w 533400"/>
                <a:gd name="connsiteY129" fmla="*/ 309944 h 533400"/>
                <a:gd name="connsiteX130" fmla="*/ 525113 w 533400"/>
                <a:gd name="connsiteY130" fmla="*/ 320421 h 533400"/>
                <a:gd name="connsiteX131" fmla="*/ 492538 w 533400"/>
                <a:gd name="connsiteY131" fmla="*/ 404622 h 533400"/>
                <a:gd name="connsiteX132" fmla="*/ 501206 w 533400"/>
                <a:gd name="connsiteY132" fmla="*/ 409670 h 533400"/>
                <a:gd name="connsiteX133" fmla="*/ 506444 w 533400"/>
                <a:gd name="connsiteY133" fmla="*/ 400526 h 533400"/>
                <a:gd name="connsiteX134" fmla="*/ 497777 w 533400"/>
                <a:gd name="connsiteY134" fmla="*/ 395478 h 533400"/>
                <a:gd name="connsiteX135" fmla="*/ 492538 w 533400"/>
                <a:gd name="connsiteY135" fmla="*/ 404622 h 533400"/>
                <a:gd name="connsiteX136" fmla="*/ 512445 w 533400"/>
                <a:gd name="connsiteY136" fmla="*/ 363950 h 533400"/>
                <a:gd name="connsiteX137" fmla="*/ 521970 w 533400"/>
                <a:gd name="connsiteY137" fmla="*/ 367379 h 533400"/>
                <a:gd name="connsiteX138" fmla="*/ 525590 w 533400"/>
                <a:gd name="connsiteY138" fmla="*/ 357473 h 533400"/>
                <a:gd name="connsiteX139" fmla="*/ 516065 w 533400"/>
                <a:gd name="connsiteY139" fmla="*/ 354044 h 533400"/>
                <a:gd name="connsiteX140" fmla="*/ 512445 w 533400"/>
                <a:gd name="connsiteY140" fmla="*/ 363950 h 533400"/>
                <a:gd name="connsiteX141" fmla="*/ 219646 w 533400"/>
                <a:gd name="connsiteY141" fmla="*/ 525113 h 533400"/>
                <a:gd name="connsiteX142" fmla="*/ 217932 w 533400"/>
                <a:gd name="connsiteY142" fmla="*/ 535019 h 533400"/>
                <a:gd name="connsiteX143" fmla="*/ 228410 w 533400"/>
                <a:gd name="connsiteY143" fmla="*/ 536829 h 533400"/>
                <a:gd name="connsiteX144" fmla="*/ 230124 w 533400"/>
                <a:gd name="connsiteY144" fmla="*/ 526923 h 533400"/>
                <a:gd name="connsiteX145" fmla="*/ 219646 w 533400"/>
                <a:gd name="connsiteY145" fmla="*/ 525113 h 533400"/>
                <a:gd name="connsiteX146" fmla="*/ 42291 w 533400"/>
                <a:gd name="connsiteY146" fmla="*/ 395478 h 533400"/>
                <a:gd name="connsiteX147" fmla="*/ 33528 w 533400"/>
                <a:gd name="connsiteY147" fmla="*/ 400526 h 533400"/>
                <a:gd name="connsiteX148" fmla="*/ 38862 w 533400"/>
                <a:gd name="connsiteY148" fmla="*/ 409670 h 533400"/>
                <a:gd name="connsiteX149" fmla="*/ 47530 w 533400"/>
                <a:gd name="connsiteY149" fmla="*/ 404622 h 533400"/>
                <a:gd name="connsiteX150" fmla="*/ 42291 w 533400"/>
                <a:gd name="connsiteY150" fmla="*/ 395478 h 533400"/>
                <a:gd name="connsiteX151" fmla="*/ 67532 w 533400"/>
                <a:gd name="connsiteY151" fmla="*/ 433007 h 533400"/>
                <a:gd name="connsiteX152" fmla="*/ 59817 w 533400"/>
                <a:gd name="connsiteY152" fmla="*/ 439484 h 533400"/>
                <a:gd name="connsiteX153" fmla="*/ 66580 w 533400"/>
                <a:gd name="connsiteY153" fmla="*/ 447580 h 533400"/>
                <a:gd name="connsiteX154" fmla="*/ 74295 w 533400"/>
                <a:gd name="connsiteY154" fmla="*/ 441103 h 533400"/>
                <a:gd name="connsiteX155" fmla="*/ 67532 w 533400"/>
                <a:gd name="connsiteY155" fmla="*/ 433007 h 533400"/>
                <a:gd name="connsiteX156" fmla="*/ 270034 w 533400"/>
                <a:gd name="connsiteY156" fmla="*/ 530066 h 533400"/>
                <a:gd name="connsiteX157" fmla="*/ 264700 w 533400"/>
                <a:gd name="connsiteY157" fmla="*/ 529971 h 533400"/>
                <a:gd name="connsiteX158" fmla="*/ 264700 w 533400"/>
                <a:gd name="connsiteY158" fmla="*/ 540068 h 533400"/>
                <a:gd name="connsiteX159" fmla="*/ 270034 w 533400"/>
                <a:gd name="connsiteY159" fmla="*/ 540163 h 533400"/>
                <a:gd name="connsiteX160" fmla="*/ 275273 w 533400"/>
                <a:gd name="connsiteY160" fmla="*/ 540068 h 533400"/>
                <a:gd name="connsiteX161" fmla="*/ 275273 w 533400"/>
                <a:gd name="connsiteY161" fmla="*/ 529971 h 533400"/>
                <a:gd name="connsiteX162" fmla="*/ 270034 w 533400"/>
                <a:gd name="connsiteY162" fmla="*/ 530066 h 533400"/>
                <a:gd name="connsiteX163" fmla="*/ 98965 w 533400"/>
                <a:gd name="connsiteY163" fmla="*/ 465677 h 533400"/>
                <a:gd name="connsiteX164" fmla="*/ 92488 w 533400"/>
                <a:gd name="connsiteY164" fmla="*/ 473393 h 533400"/>
                <a:gd name="connsiteX165" fmla="*/ 100584 w 533400"/>
                <a:gd name="connsiteY165" fmla="*/ 480155 h 533400"/>
                <a:gd name="connsiteX166" fmla="*/ 107061 w 533400"/>
                <a:gd name="connsiteY166" fmla="*/ 472440 h 533400"/>
                <a:gd name="connsiteX167" fmla="*/ 98965 w 533400"/>
                <a:gd name="connsiteY167" fmla="*/ 465677 h 533400"/>
                <a:gd name="connsiteX168" fmla="*/ 24003 w 533400"/>
                <a:gd name="connsiteY168" fmla="*/ 353949 h 533400"/>
                <a:gd name="connsiteX169" fmla="*/ 14478 w 533400"/>
                <a:gd name="connsiteY169" fmla="*/ 357378 h 533400"/>
                <a:gd name="connsiteX170" fmla="*/ 18098 w 533400"/>
                <a:gd name="connsiteY170" fmla="*/ 367284 h 533400"/>
                <a:gd name="connsiteX171" fmla="*/ 27623 w 533400"/>
                <a:gd name="connsiteY171" fmla="*/ 363855 h 533400"/>
                <a:gd name="connsiteX172" fmla="*/ 24003 w 533400"/>
                <a:gd name="connsiteY172" fmla="*/ 353949 h 533400"/>
                <a:gd name="connsiteX173" fmla="*/ 13145 w 533400"/>
                <a:gd name="connsiteY173" fmla="*/ 309944 h 533400"/>
                <a:gd name="connsiteX174" fmla="*/ 3239 w 533400"/>
                <a:gd name="connsiteY174" fmla="*/ 311658 h 533400"/>
                <a:gd name="connsiteX175" fmla="*/ 5048 w 533400"/>
                <a:gd name="connsiteY175" fmla="*/ 322136 h 533400"/>
                <a:gd name="connsiteX176" fmla="*/ 14954 w 533400"/>
                <a:gd name="connsiteY176" fmla="*/ 320421 h 533400"/>
                <a:gd name="connsiteX177" fmla="*/ 13145 w 533400"/>
                <a:gd name="connsiteY177" fmla="*/ 309944 h 533400"/>
                <a:gd name="connsiteX178" fmla="*/ 135446 w 533400"/>
                <a:gd name="connsiteY178" fmla="*/ 492538 h 533400"/>
                <a:gd name="connsiteX179" fmla="*/ 130397 w 533400"/>
                <a:gd name="connsiteY179" fmla="*/ 501205 h 533400"/>
                <a:gd name="connsiteX180" fmla="*/ 139541 w 533400"/>
                <a:gd name="connsiteY180" fmla="*/ 506444 h 533400"/>
                <a:gd name="connsiteX181" fmla="*/ 144590 w 533400"/>
                <a:gd name="connsiteY181" fmla="*/ 497777 h 533400"/>
                <a:gd name="connsiteX182" fmla="*/ 135446 w 533400"/>
                <a:gd name="connsiteY182" fmla="*/ 492538 h 533400"/>
                <a:gd name="connsiteX183" fmla="*/ 176117 w 533400"/>
                <a:gd name="connsiteY183" fmla="*/ 512445 h 533400"/>
                <a:gd name="connsiteX184" fmla="*/ 172688 w 533400"/>
                <a:gd name="connsiteY184" fmla="*/ 521970 h 533400"/>
                <a:gd name="connsiteX185" fmla="*/ 182594 w 533400"/>
                <a:gd name="connsiteY185" fmla="*/ 525590 h 533400"/>
                <a:gd name="connsiteX186" fmla="*/ 186023 w 533400"/>
                <a:gd name="connsiteY186" fmla="*/ 516065 h 533400"/>
                <a:gd name="connsiteX187" fmla="*/ 176117 w 533400"/>
                <a:gd name="connsiteY187" fmla="*/ 512445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533400" h="533400">
                  <a:moveTo>
                    <a:pt x="264700" y="10192"/>
                  </a:moveTo>
                  <a:lnTo>
                    <a:pt x="264700" y="95"/>
                  </a:lnTo>
                  <a:cubicBezTo>
                    <a:pt x="266510" y="95"/>
                    <a:pt x="268224" y="0"/>
                    <a:pt x="270034" y="0"/>
                  </a:cubicBezTo>
                  <a:cubicBezTo>
                    <a:pt x="271844" y="0"/>
                    <a:pt x="273558" y="0"/>
                    <a:pt x="275273" y="95"/>
                  </a:cubicBezTo>
                  <a:lnTo>
                    <a:pt x="275273" y="10192"/>
                  </a:lnTo>
                  <a:cubicBezTo>
                    <a:pt x="273463" y="10192"/>
                    <a:pt x="271748" y="10096"/>
                    <a:pt x="270034" y="10096"/>
                  </a:cubicBezTo>
                  <a:cubicBezTo>
                    <a:pt x="268224" y="10096"/>
                    <a:pt x="266510" y="10192"/>
                    <a:pt x="264700" y="10192"/>
                  </a:cubicBezTo>
                  <a:close/>
                  <a:moveTo>
                    <a:pt x="107061" y="67532"/>
                  </a:moveTo>
                  <a:lnTo>
                    <a:pt x="100584" y="59817"/>
                  </a:lnTo>
                  <a:cubicBezTo>
                    <a:pt x="97822" y="62008"/>
                    <a:pt x="95155" y="64294"/>
                    <a:pt x="92488" y="66580"/>
                  </a:cubicBezTo>
                  <a:lnTo>
                    <a:pt x="98965" y="74295"/>
                  </a:lnTo>
                  <a:cubicBezTo>
                    <a:pt x="101632" y="72104"/>
                    <a:pt x="104299" y="69818"/>
                    <a:pt x="107061" y="67532"/>
                  </a:cubicBezTo>
                  <a:close/>
                  <a:moveTo>
                    <a:pt x="10096" y="270034"/>
                  </a:moveTo>
                  <a:cubicBezTo>
                    <a:pt x="10096" y="268224"/>
                    <a:pt x="10192" y="266510"/>
                    <a:pt x="10192" y="264700"/>
                  </a:cubicBezTo>
                  <a:lnTo>
                    <a:pt x="95" y="264700"/>
                  </a:lnTo>
                  <a:cubicBezTo>
                    <a:pt x="95" y="266414"/>
                    <a:pt x="0" y="268224"/>
                    <a:pt x="0" y="269938"/>
                  </a:cubicBezTo>
                  <a:cubicBezTo>
                    <a:pt x="0" y="271748"/>
                    <a:pt x="0" y="273463"/>
                    <a:pt x="95" y="275272"/>
                  </a:cubicBezTo>
                  <a:lnTo>
                    <a:pt x="10192" y="275272"/>
                  </a:lnTo>
                  <a:cubicBezTo>
                    <a:pt x="10192" y="273558"/>
                    <a:pt x="10096" y="271844"/>
                    <a:pt x="10096" y="270034"/>
                  </a:cubicBezTo>
                  <a:close/>
                  <a:moveTo>
                    <a:pt x="144685" y="42291"/>
                  </a:moveTo>
                  <a:lnTo>
                    <a:pt x="139637" y="33623"/>
                  </a:lnTo>
                  <a:cubicBezTo>
                    <a:pt x="136589" y="35338"/>
                    <a:pt x="133445" y="37052"/>
                    <a:pt x="130492" y="38862"/>
                  </a:cubicBezTo>
                  <a:lnTo>
                    <a:pt x="135541" y="47530"/>
                  </a:lnTo>
                  <a:cubicBezTo>
                    <a:pt x="138494" y="45720"/>
                    <a:pt x="141542" y="44005"/>
                    <a:pt x="144685" y="42291"/>
                  </a:cubicBezTo>
                  <a:close/>
                  <a:moveTo>
                    <a:pt x="27623" y="176213"/>
                  </a:moveTo>
                  <a:lnTo>
                    <a:pt x="18098" y="172784"/>
                  </a:lnTo>
                  <a:cubicBezTo>
                    <a:pt x="16859" y="176022"/>
                    <a:pt x="15621" y="179356"/>
                    <a:pt x="14478" y="182690"/>
                  </a:cubicBezTo>
                  <a:lnTo>
                    <a:pt x="24003" y="186119"/>
                  </a:lnTo>
                  <a:cubicBezTo>
                    <a:pt x="25146" y="182785"/>
                    <a:pt x="26289" y="179451"/>
                    <a:pt x="27623" y="176213"/>
                  </a:cubicBezTo>
                  <a:close/>
                  <a:moveTo>
                    <a:pt x="14954" y="219742"/>
                  </a:moveTo>
                  <a:lnTo>
                    <a:pt x="5048" y="218027"/>
                  </a:lnTo>
                  <a:cubicBezTo>
                    <a:pt x="4382" y="221456"/>
                    <a:pt x="3715" y="224980"/>
                    <a:pt x="3239" y="228410"/>
                  </a:cubicBezTo>
                  <a:lnTo>
                    <a:pt x="13145" y="230124"/>
                  </a:lnTo>
                  <a:cubicBezTo>
                    <a:pt x="13621" y="226600"/>
                    <a:pt x="14288" y="223171"/>
                    <a:pt x="14954" y="219742"/>
                  </a:cubicBezTo>
                  <a:close/>
                  <a:moveTo>
                    <a:pt x="74390" y="98965"/>
                  </a:moveTo>
                  <a:lnTo>
                    <a:pt x="66675" y="92488"/>
                  </a:lnTo>
                  <a:cubicBezTo>
                    <a:pt x="64389" y="95155"/>
                    <a:pt x="62103" y="97822"/>
                    <a:pt x="59912" y="100584"/>
                  </a:cubicBezTo>
                  <a:lnTo>
                    <a:pt x="67628" y="107061"/>
                  </a:lnTo>
                  <a:cubicBezTo>
                    <a:pt x="69723" y="104299"/>
                    <a:pt x="72009" y="101632"/>
                    <a:pt x="74390" y="98965"/>
                  </a:cubicBezTo>
                  <a:close/>
                  <a:moveTo>
                    <a:pt x="47530" y="135541"/>
                  </a:moveTo>
                  <a:lnTo>
                    <a:pt x="38862" y="130493"/>
                  </a:lnTo>
                  <a:cubicBezTo>
                    <a:pt x="37052" y="133541"/>
                    <a:pt x="35242" y="136588"/>
                    <a:pt x="33528" y="139637"/>
                  </a:cubicBezTo>
                  <a:lnTo>
                    <a:pt x="42291" y="144685"/>
                  </a:lnTo>
                  <a:cubicBezTo>
                    <a:pt x="44006" y="141542"/>
                    <a:pt x="45720" y="138494"/>
                    <a:pt x="47530" y="135541"/>
                  </a:cubicBezTo>
                  <a:close/>
                  <a:moveTo>
                    <a:pt x="186119" y="24003"/>
                  </a:moveTo>
                  <a:lnTo>
                    <a:pt x="182690" y="14478"/>
                  </a:lnTo>
                  <a:cubicBezTo>
                    <a:pt x="179356" y="15621"/>
                    <a:pt x="176022" y="16859"/>
                    <a:pt x="172784" y="18097"/>
                  </a:cubicBezTo>
                  <a:lnTo>
                    <a:pt x="176213" y="27622"/>
                  </a:lnTo>
                  <a:cubicBezTo>
                    <a:pt x="179451" y="26384"/>
                    <a:pt x="182785" y="25146"/>
                    <a:pt x="186119" y="24003"/>
                  </a:cubicBezTo>
                  <a:close/>
                  <a:moveTo>
                    <a:pt x="320326" y="15050"/>
                  </a:moveTo>
                  <a:lnTo>
                    <a:pt x="322040" y="5144"/>
                  </a:lnTo>
                  <a:cubicBezTo>
                    <a:pt x="318611" y="4477"/>
                    <a:pt x="315087" y="3810"/>
                    <a:pt x="311563" y="3334"/>
                  </a:cubicBezTo>
                  <a:lnTo>
                    <a:pt x="309848" y="13240"/>
                  </a:lnTo>
                  <a:cubicBezTo>
                    <a:pt x="313468" y="13716"/>
                    <a:pt x="316897" y="14288"/>
                    <a:pt x="320326" y="15050"/>
                  </a:cubicBezTo>
                  <a:close/>
                  <a:moveTo>
                    <a:pt x="497777" y="144685"/>
                  </a:moveTo>
                  <a:lnTo>
                    <a:pt x="506444" y="139637"/>
                  </a:lnTo>
                  <a:cubicBezTo>
                    <a:pt x="504730" y="136588"/>
                    <a:pt x="503015" y="133541"/>
                    <a:pt x="501206" y="130493"/>
                  </a:cubicBezTo>
                  <a:lnTo>
                    <a:pt x="492538" y="135541"/>
                  </a:lnTo>
                  <a:cubicBezTo>
                    <a:pt x="494348" y="138494"/>
                    <a:pt x="496062" y="141542"/>
                    <a:pt x="497777" y="144685"/>
                  </a:cubicBezTo>
                  <a:close/>
                  <a:moveTo>
                    <a:pt x="472535" y="107061"/>
                  </a:moveTo>
                  <a:lnTo>
                    <a:pt x="480250" y="100584"/>
                  </a:lnTo>
                  <a:cubicBezTo>
                    <a:pt x="478060" y="97822"/>
                    <a:pt x="475774" y="95155"/>
                    <a:pt x="473488" y="92488"/>
                  </a:cubicBezTo>
                  <a:lnTo>
                    <a:pt x="465773" y="98965"/>
                  </a:lnTo>
                  <a:cubicBezTo>
                    <a:pt x="467963" y="101632"/>
                    <a:pt x="470249" y="104299"/>
                    <a:pt x="472535" y="107061"/>
                  </a:cubicBezTo>
                  <a:close/>
                  <a:moveTo>
                    <a:pt x="526923" y="230124"/>
                  </a:moveTo>
                  <a:lnTo>
                    <a:pt x="536829" y="228410"/>
                  </a:lnTo>
                  <a:cubicBezTo>
                    <a:pt x="536258" y="224885"/>
                    <a:pt x="535686" y="221456"/>
                    <a:pt x="535019" y="218027"/>
                  </a:cubicBezTo>
                  <a:lnTo>
                    <a:pt x="525113" y="219742"/>
                  </a:lnTo>
                  <a:cubicBezTo>
                    <a:pt x="525780" y="223171"/>
                    <a:pt x="526447" y="226600"/>
                    <a:pt x="526923" y="230124"/>
                  </a:cubicBezTo>
                  <a:close/>
                  <a:moveTo>
                    <a:pt x="516065" y="186119"/>
                  </a:moveTo>
                  <a:lnTo>
                    <a:pt x="525590" y="182690"/>
                  </a:lnTo>
                  <a:cubicBezTo>
                    <a:pt x="524447" y="179356"/>
                    <a:pt x="523208" y="176022"/>
                    <a:pt x="521970" y="172784"/>
                  </a:cubicBezTo>
                  <a:lnTo>
                    <a:pt x="512445" y="176213"/>
                  </a:lnTo>
                  <a:cubicBezTo>
                    <a:pt x="513683" y="179451"/>
                    <a:pt x="514921" y="182785"/>
                    <a:pt x="516065" y="186119"/>
                  </a:cubicBezTo>
                  <a:close/>
                  <a:moveTo>
                    <a:pt x="441103" y="74390"/>
                  </a:moveTo>
                  <a:lnTo>
                    <a:pt x="447580" y="66675"/>
                  </a:lnTo>
                  <a:cubicBezTo>
                    <a:pt x="444913" y="64389"/>
                    <a:pt x="442246" y="62103"/>
                    <a:pt x="439484" y="59912"/>
                  </a:cubicBezTo>
                  <a:lnTo>
                    <a:pt x="433007" y="67628"/>
                  </a:lnTo>
                  <a:cubicBezTo>
                    <a:pt x="435769" y="69818"/>
                    <a:pt x="438436" y="72104"/>
                    <a:pt x="441103" y="74390"/>
                  </a:cubicBezTo>
                  <a:close/>
                  <a:moveTo>
                    <a:pt x="363855" y="27622"/>
                  </a:moveTo>
                  <a:lnTo>
                    <a:pt x="367284" y="18097"/>
                  </a:lnTo>
                  <a:cubicBezTo>
                    <a:pt x="363950" y="16859"/>
                    <a:pt x="360712" y="15621"/>
                    <a:pt x="357378" y="14478"/>
                  </a:cubicBezTo>
                  <a:lnTo>
                    <a:pt x="353949" y="24003"/>
                  </a:lnTo>
                  <a:cubicBezTo>
                    <a:pt x="357283" y="25146"/>
                    <a:pt x="360617" y="26384"/>
                    <a:pt x="363855" y="27622"/>
                  </a:cubicBezTo>
                  <a:close/>
                  <a:moveTo>
                    <a:pt x="404622" y="47625"/>
                  </a:moveTo>
                  <a:lnTo>
                    <a:pt x="409670" y="38957"/>
                  </a:lnTo>
                  <a:cubicBezTo>
                    <a:pt x="406622" y="37147"/>
                    <a:pt x="403574" y="35338"/>
                    <a:pt x="400526" y="33719"/>
                  </a:cubicBezTo>
                  <a:lnTo>
                    <a:pt x="395478" y="42386"/>
                  </a:lnTo>
                  <a:cubicBezTo>
                    <a:pt x="398526" y="44005"/>
                    <a:pt x="401574" y="45720"/>
                    <a:pt x="404622" y="47625"/>
                  </a:cubicBezTo>
                  <a:close/>
                  <a:moveTo>
                    <a:pt x="230124" y="13145"/>
                  </a:moveTo>
                  <a:lnTo>
                    <a:pt x="228410" y="3238"/>
                  </a:lnTo>
                  <a:cubicBezTo>
                    <a:pt x="224885" y="3810"/>
                    <a:pt x="221456" y="4382"/>
                    <a:pt x="217932" y="5048"/>
                  </a:cubicBezTo>
                  <a:lnTo>
                    <a:pt x="219646" y="14954"/>
                  </a:lnTo>
                  <a:cubicBezTo>
                    <a:pt x="223171" y="14288"/>
                    <a:pt x="226600" y="13716"/>
                    <a:pt x="230124" y="13145"/>
                  </a:cubicBezTo>
                  <a:close/>
                  <a:moveTo>
                    <a:pt x="395383" y="497777"/>
                  </a:moveTo>
                  <a:lnTo>
                    <a:pt x="400431" y="506444"/>
                  </a:lnTo>
                  <a:cubicBezTo>
                    <a:pt x="403574" y="504730"/>
                    <a:pt x="406622" y="503015"/>
                    <a:pt x="409575" y="501205"/>
                  </a:cubicBezTo>
                  <a:lnTo>
                    <a:pt x="404527" y="492538"/>
                  </a:lnTo>
                  <a:cubicBezTo>
                    <a:pt x="401574" y="494347"/>
                    <a:pt x="398526" y="496062"/>
                    <a:pt x="395383" y="497777"/>
                  </a:cubicBezTo>
                  <a:close/>
                  <a:moveTo>
                    <a:pt x="433007" y="472535"/>
                  </a:moveTo>
                  <a:lnTo>
                    <a:pt x="439484" y="480251"/>
                  </a:lnTo>
                  <a:cubicBezTo>
                    <a:pt x="442246" y="478060"/>
                    <a:pt x="444913" y="475774"/>
                    <a:pt x="447580" y="473488"/>
                  </a:cubicBezTo>
                  <a:lnTo>
                    <a:pt x="441103" y="465772"/>
                  </a:lnTo>
                  <a:cubicBezTo>
                    <a:pt x="438436" y="468059"/>
                    <a:pt x="435769" y="470345"/>
                    <a:pt x="433007" y="472535"/>
                  </a:cubicBezTo>
                  <a:close/>
                  <a:moveTo>
                    <a:pt x="353949" y="516065"/>
                  </a:moveTo>
                  <a:lnTo>
                    <a:pt x="357378" y="525590"/>
                  </a:lnTo>
                  <a:cubicBezTo>
                    <a:pt x="360712" y="524447"/>
                    <a:pt x="364046" y="523208"/>
                    <a:pt x="367284" y="521970"/>
                  </a:cubicBezTo>
                  <a:lnTo>
                    <a:pt x="363855" y="512445"/>
                  </a:lnTo>
                  <a:cubicBezTo>
                    <a:pt x="360617" y="513779"/>
                    <a:pt x="357283" y="514921"/>
                    <a:pt x="353949" y="516065"/>
                  </a:cubicBezTo>
                  <a:close/>
                  <a:moveTo>
                    <a:pt x="465677" y="441103"/>
                  </a:moveTo>
                  <a:lnTo>
                    <a:pt x="473392" y="447580"/>
                  </a:lnTo>
                  <a:cubicBezTo>
                    <a:pt x="475679" y="444913"/>
                    <a:pt x="477965" y="442246"/>
                    <a:pt x="480155" y="439484"/>
                  </a:cubicBezTo>
                  <a:lnTo>
                    <a:pt x="472440" y="433007"/>
                  </a:lnTo>
                  <a:cubicBezTo>
                    <a:pt x="470249" y="435769"/>
                    <a:pt x="467963" y="438436"/>
                    <a:pt x="465677" y="441103"/>
                  </a:cubicBezTo>
                  <a:close/>
                  <a:moveTo>
                    <a:pt x="539972" y="264795"/>
                  </a:moveTo>
                  <a:lnTo>
                    <a:pt x="529876" y="264795"/>
                  </a:lnTo>
                  <a:cubicBezTo>
                    <a:pt x="529876" y="266605"/>
                    <a:pt x="529971" y="268319"/>
                    <a:pt x="529971" y="270129"/>
                  </a:cubicBezTo>
                  <a:cubicBezTo>
                    <a:pt x="529971" y="271939"/>
                    <a:pt x="529876" y="273653"/>
                    <a:pt x="529876" y="275463"/>
                  </a:cubicBezTo>
                  <a:lnTo>
                    <a:pt x="539972" y="275463"/>
                  </a:lnTo>
                  <a:cubicBezTo>
                    <a:pt x="539972" y="273653"/>
                    <a:pt x="540068" y="271939"/>
                    <a:pt x="540068" y="270129"/>
                  </a:cubicBezTo>
                  <a:cubicBezTo>
                    <a:pt x="539972" y="268319"/>
                    <a:pt x="539972" y="266510"/>
                    <a:pt x="539972" y="264795"/>
                  </a:cubicBezTo>
                  <a:close/>
                  <a:moveTo>
                    <a:pt x="309944" y="527018"/>
                  </a:moveTo>
                  <a:lnTo>
                    <a:pt x="311658" y="536924"/>
                  </a:lnTo>
                  <a:cubicBezTo>
                    <a:pt x="315182" y="536353"/>
                    <a:pt x="318611" y="535781"/>
                    <a:pt x="322136" y="535115"/>
                  </a:cubicBezTo>
                  <a:lnTo>
                    <a:pt x="320421" y="525209"/>
                  </a:lnTo>
                  <a:cubicBezTo>
                    <a:pt x="316897" y="525780"/>
                    <a:pt x="313468" y="526447"/>
                    <a:pt x="309944" y="527018"/>
                  </a:cubicBezTo>
                  <a:close/>
                  <a:moveTo>
                    <a:pt x="525113" y="320421"/>
                  </a:moveTo>
                  <a:lnTo>
                    <a:pt x="535019" y="322136"/>
                  </a:lnTo>
                  <a:cubicBezTo>
                    <a:pt x="535686" y="318707"/>
                    <a:pt x="536353" y="315182"/>
                    <a:pt x="536829" y="311658"/>
                  </a:cubicBezTo>
                  <a:lnTo>
                    <a:pt x="526923" y="309944"/>
                  </a:lnTo>
                  <a:cubicBezTo>
                    <a:pt x="526447" y="313468"/>
                    <a:pt x="525780" y="316992"/>
                    <a:pt x="525113" y="320421"/>
                  </a:cubicBezTo>
                  <a:close/>
                  <a:moveTo>
                    <a:pt x="492538" y="404622"/>
                  </a:moveTo>
                  <a:lnTo>
                    <a:pt x="501206" y="409670"/>
                  </a:lnTo>
                  <a:cubicBezTo>
                    <a:pt x="503015" y="406622"/>
                    <a:pt x="504825" y="403574"/>
                    <a:pt x="506444" y="400526"/>
                  </a:cubicBezTo>
                  <a:lnTo>
                    <a:pt x="497777" y="395478"/>
                  </a:lnTo>
                  <a:cubicBezTo>
                    <a:pt x="496062" y="398526"/>
                    <a:pt x="494348" y="401574"/>
                    <a:pt x="492538" y="404622"/>
                  </a:cubicBezTo>
                  <a:close/>
                  <a:moveTo>
                    <a:pt x="512445" y="363950"/>
                  </a:moveTo>
                  <a:lnTo>
                    <a:pt x="521970" y="367379"/>
                  </a:lnTo>
                  <a:cubicBezTo>
                    <a:pt x="523208" y="364141"/>
                    <a:pt x="524447" y="360807"/>
                    <a:pt x="525590" y="357473"/>
                  </a:cubicBezTo>
                  <a:lnTo>
                    <a:pt x="516065" y="354044"/>
                  </a:lnTo>
                  <a:cubicBezTo>
                    <a:pt x="514921" y="357283"/>
                    <a:pt x="513683" y="360617"/>
                    <a:pt x="512445" y="363950"/>
                  </a:cubicBezTo>
                  <a:close/>
                  <a:moveTo>
                    <a:pt x="219646" y="525113"/>
                  </a:moveTo>
                  <a:lnTo>
                    <a:pt x="217932" y="535019"/>
                  </a:lnTo>
                  <a:cubicBezTo>
                    <a:pt x="221361" y="535686"/>
                    <a:pt x="224885" y="536258"/>
                    <a:pt x="228410" y="536829"/>
                  </a:cubicBezTo>
                  <a:lnTo>
                    <a:pt x="230124" y="526923"/>
                  </a:lnTo>
                  <a:cubicBezTo>
                    <a:pt x="226600" y="526447"/>
                    <a:pt x="223171" y="525780"/>
                    <a:pt x="219646" y="525113"/>
                  </a:cubicBezTo>
                  <a:close/>
                  <a:moveTo>
                    <a:pt x="42291" y="395478"/>
                  </a:moveTo>
                  <a:lnTo>
                    <a:pt x="33528" y="400526"/>
                  </a:lnTo>
                  <a:cubicBezTo>
                    <a:pt x="35242" y="403574"/>
                    <a:pt x="37052" y="406718"/>
                    <a:pt x="38862" y="409670"/>
                  </a:cubicBezTo>
                  <a:lnTo>
                    <a:pt x="47530" y="404622"/>
                  </a:lnTo>
                  <a:cubicBezTo>
                    <a:pt x="45720" y="401574"/>
                    <a:pt x="44006" y="398526"/>
                    <a:pt x="42291" y="395478"/>
                  </a:cubicBezTo>
                  <a:close/>
                  <a:moveTo>
                    <a:pt x="67532" y="433007"/>
                  </a:moveTo>
                  <a:lnTo>
                    <a:pt x="59817" y="439484"/>
                  </a:lnTo>
                  <a:cubicBezTo>
                    <a:pt x="62008" y="442246"/>
                    <a:pt x="64294" y="444913"/>
                    <a:pt x="66580" y="447580"/>
                  </a:cubicBezTo>
                  <a:lnTo>
                    <a:pt x="74295" y="441103"/>
                  </a:lnTo>
                  <a:cubicBezTo>
                    <a:pt x="72009" y="438436"/>
                    <a:pt x="69723" y="435769"/>
                    <a:pt x="67532" y="433007"/>
                  </a:cubicBezTo>
                  <a:close/>
                  <a:moveTo>
                    <a:pt x="270034" y="530066"/>
                  </a:moveTo>
                  <a:cubicBezTo>
                    <a:pt x="268224" y="530066"/>
                    <a:pt x="266510" y="529971"/>
                    <a:pt x="264700" y="529971"/>
                  </a:cubicBezTo>
                  <a:lnTo>
                    <a:pt x="264700" y="540068"/>
                  </a:lnTo>
                  <a:cubicBezTo>
                    <a:pt x="266510" y="540068"/>
                    <a:pt x="268224" y="540163"/>
                    <a:pt x="270034" y="540163"/>
                  </a:cubicBezTo>
                  <a:cubicBezTo>
                    <a:pt x="271844" y="540163"/>
                    <a:pt x="273558" y="540163"/>
                    <a:pt x="275273" y="540068"/>
                  </a:cubicBezTo>
                  <a:lnTo>
                    <a:pt x="275273" y="529971"/>
                  </a:lnTo>
                  <a:cubicBezTo>
                    <a:pt x="273558" y="529971"/>
                    <a:pt x="271748" y="530066"/>
                    <a:pt x="270034" y="530066"/>
                  </a:cubicBezTo>
                  <a:close/>
                  <a:moveTo>
                    <a:pt x="98965" y="465677"/>
                  </a:moveTo>
                  <a:lnTo>
                    <a:pt x="92488" y="473393"/>
                  </a:lnTo>
                  <a:cubicBezTo>
                    <a:pt x="95155" y="475679"/>
                    <a:pt x="97822" y="477965"/>
                    <a:pt x="100584" y="480155"/>
                  </a:cubicBezTo>
                  <a:lnTo>
                    <a:pt x="107061" y="472440"/>
                  </a:lnTo>
                  <a:cubicBezTo>
                    <a:pt x="104299" y="470345"/>
                    <a:pt x="101632" y="468059"/>
                    <a:pt x="98965" y="465677"/>
                  </a:cubicBezTo>
                  <a:close/>
                  <a:moveTo>
                    <a:pt x="24003" y="353949"/>
                  </a:moveTo>
                  <a:lnTo>
                    <a:pt x="14478" y="357378"/>
                  </a:lnTo>
                  <a:cubicBezTo>
                    <a:pt x="15621" y="360712"/>
                    <a:pt x="16859" y="364046"/>
                    <a:pt x="18098" y="367284"/>
                  </a:cubicBezTo>
                  <a:lnTo>
                    <a:pt x="27623" y="363855"/>
                  </a:lnTo>
                  <a:cubicBezTo>
                    <a:pt x="26289" y="360617"/>
                    <a:pt x="25146" y="357283"/>
                    <a:pt x="24003" y="353949"/>
                  </a:cubicBezTo>
                  <a:close/>
                  <a:moveTo>
                    <a:pt x="13145" y="309944"/>
                  </a:moveTo>
                  <a:lnTo>
                    <a:pt x="3239" y="311658"/>
                  </a:lnTo>
                  <a:cubicBezTo>
                    <a:pt x="3810" y="315182"/>
                    <a:pt x="4382" y="318611"/>
                    <a:pt x="5048" y="322136"/>
                  </a:cubicBezTo>
                  <a:lnTo>
                    <a:pt x="14954" y="320421"/>
                  </a:lnTo>
                  <a:cubicBezTo>
                    <a:pt x="14288" y="316992"/>
                    <a:pt x="13621" y="313468"/>
                    <a:pt x="13145" y="309944"/>
                  </a:cubicBezTo>
                  <a:close/>
                  <a:moveTo>
                    <a:pt x="135446" y="492538"/>
                  </a:moveTo>
                  <a:lnTo>
                    <a:pt x="130397" y="501205"/>
                  </a:lnTo>
                  <a:cubicBezTo>
                    <a:pt x="133445" y="503015"/>
                    <a:pt x="136493" y="504825"/>
                    <a:pt x="139541" y="506444"/>
                  </a:cubicBezTo>
                  <a:lnTo>
                    <a:pt x="144590" y="497777"/>
                  </a:lnTo>
                  <a:cubicBezTo>
                    <a:pt x="141542" y="496062"/>
                    <a:pt x="138494" y="494347"/>
                    <a:pt x="135446" y="492538"/>
                  </a:cubicBezTo>
                  <a:close/>
                  <a:moveTo>
                    <a:pt x="176117" y="512445"/>
                  </a:moveTo>
                  <a:lnTo>
                    <a:pt x="172688" y="521970"/>
                  </a:lnTo>
                  <a:cubicBezTo>
                    <a:pt x="175927" y="523208"/>
                    <a:pt x="179261" y="524447"/>
                    <a:pt x="182594" y="525590"/>
                  </a:cubicBezTo>
                  <a:lnTo>
                    <a:pt x="186023" y="516065"/>
                  </a:lnTo>
                  <a:cubicBezTo>
                    <a:pt x="182785" y="514921"/>
                    <a:pt x="179451" y="513779"/>
                    <a:pt x="176117" y="51244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xmlns="" id="{58F03DC8-C9AF-47F5-822A-F2AF3B4D6E4B}"/>
              </a:ext>
            </a:extLst>
          </p:cNvPr>
          <p:cNvSpPr txBox="1"/>
          <p:nvPr/>
        </p:nvSpPr>
        <p:spPr>
          <a:xfrm>
            <a:off x="2653759" y="3310095"/>
            <a:ext cx="831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i="1">
                <a:ln w="15875">
                  <a:gradFill>
                    <a:gsLst>
                      <a:gs pos="30000">
                        <a:schemeClr val="accent1"/>
                      </a:gs>
                      <a:gs pos="75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4000" b="1" i="1">
              <a:ln w="15875">
                <a:gradFill>
                  <a:gsLst>
                    <a:gs pos="30000">
                      <a:schemeClr val="accent1"/>
                    </a:gs>
                    <a:gs pos="75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xmlns="" id="{C888D27C-97CD-44C6-84B9-C11C092577CE}"/>
              </a:ext>
            </a:extLst>
          </p:cNvPr>
          <p:cNvSpPr txBox="1"/>
          <p:nvPr/>
        </p:nvSpPr>
        <p:spPr>
          <a:xfrm>
            <a:off x="2306291" y="3622082"/>
            <a:ext cx="158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gradFill flip="none" rotWithShape="1">
                  <a:gsLst>
                    <a:gs pos="100000">
                      <a:schemeClr val="accent1"/>
                    </a:gs>
                    <a:gs pos="0">
                      <a:schemeClr val="bg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资金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xmlns="" id="{6923A892-3DD0-47F9-AEE2-E8A3E6C8E75D}"/>
              </a:ext>
            </a:extLst>
          </p:cNvPr>
          <p:cNvSpPr/>
          <p:nvPr/>
        </p:nvSpPr>
        <p:spPr>
          <a:xfrm>
            <a:off x="1455967" y="4715877"/>
            <a:ext cx="3287304" cy="659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5750" algn="ctr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请在这里输入您所需要的正文文字，注意行间距为</a:t>
            </a:r>
            <a:r>
              <a:rPr lang="en-US" altLang="zh-CN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1.2</a:t>
            </a: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倍。</a:t>
            </a:r>
            <a:endParaRPr lang="en-US" altLang="zh-CN" sz="16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B4C770C3-9B01-4608-AD8A-55D5124A9E19}"/>
              </a:ext>
            </a:extLst>
          </p:cNvPr>
          <p:cNvGrpSpPr/>
          <p:nvPr/>
        </p:nvGrpSpPr>
        <p:grpSpPr>
          <a:xfrm>
            <a:off x="5317847" y="2264249"/>
            <a:ext cx="1586656" cy="1586656"/>
            <a:chOff x="1915546" y="3143184"/>
            <a:chExt cx="1340168" cy="1340167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xmlns="" id="{7A195331-E531-4648-8F5C-6D99C38322BA}"/>
                </a:ext>
              </a:extLst>
            </p:cNvPr>
            <p:cNvGrpSpPr/>
            <p:nvPr/>
          </p:nvGrpSpPr>
          <p:grpSpPr>
            <a:xfrm rot="1823240">
              <a:off x="1915546" y="3143184"/>
              <a:ext cx="1340168" cy="1340167"/>
              <a:chOff x="817697" y="-2611308"/>
              <a:chExt cx="3921340" cy="3921337"/>
            </a:xfrm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xmlns="" id="{401A8260-39DD-4ADA-B3CB-8B4CA81AF882}"/>
                  </a:ext>
                </a:extLst>
              </p:cNvPr>
              <p:cNvSpPr/>
              <p:nvPr/>
            </p:nvSpPr>
            <p:spPr>
              <a:xfrm>
                <a:off x="817701" y="-2611307"/>
                <a:ext cx="3921336" cy="3921336"/>
              </a:xfrm>
              <a:custGeom>
                <a:avLst/>
                <a:gdLst>
                  <a:gd name="connsiteX0" fmla="*/ 226600 w 381000"/>
                  <a:gd name="connsiteY0" fmla="*/ 379762 h 381000"/>
                  <a:gd name="connsiteX1" fmla="*/ 191548 w 381000"/>
                  <a:gd name="connsiteY1" fmla="*/ 383000 h 381000"/>
                  <a:gd name="connsiteX2" fmla="*/ 156496 w 381000"/>
                  <a:gd name="connsiteY2" fmla="*/ 379762 h 381000"/>
                  <a:gd name="connsiteX3" fmla="*/ 158877 w 381000"/>
                  <a:gd name="connsiteY3" fmla="*/ 366998 h 381000"/>
                  <a:gd name="connsiteX4" fmla="*/ 191548 w 381000"/>
                  <a:gd name="connsiteY4" fmla="*/ 370046 h 381000"/>
                  <a:gd name="connsiteX5" fmla="*/ 224219 w 381000"/>
                  <a:gd name="connsiteY5" fmla="*/ 366998 h 381000"/>
                  <a:gd name="connsiteX6" fmla="*/ 226600 w 381000"/>
                  <a:gd name="connsiteY6" fmla="*/ 379762 h 381000"/>
                  <a:gd name="connsiteX7" fmla="*/ 55912 w 381000"/>
                  <a:gd name="connsiteY7" fmla="*/ 75533 h 381000"/>
                  <a:gd name="connsiteX8" fmla="*/ 46006 w 381000"/>
                  <a:gd name="connsiteY8" fmla="*/ 67056 h 381000"/>
                  <a:gd name="connsiteX9" fmla="*/ 0 w 381000"/>
                  <a:gd name="connsiteY9" fmla="*/ 191548 h 381000"/>
                  <a:gd name="connsiteX10" fmla="*/ 46006 w 381000"/>
                  <a:gd name="connsiteY10" fmla="*/ 316039 h 381000"/>
                  <a:gd name="connsiteX11" fmla="*/ 55912 w 381000"/>
                  <a:gd name="connsiteY11" fmla="*/ 307562 h 381000"/>
                  <a:gd name="connsiteX12" fmla="*/ 13049 w 381000"/>
                  <a:gd name="connsiteY12" fmla="*/ 191548 h 381000"/>
                  <a:gd name="connsiteX13" fmla="*/ 55912 w 381000"/>
                  <a:gd name="connsiteY13" fmla="*/ 75533 h 381000"/>
                  <a:gd name="connsiteX14" fmla="*/ 336899 w 381000"/>
                  <a:gd name="connsiteY14" fmla="*/ 67056 h 381000"/>
                  <a:gd name="connsiteX15" fmla="*/ 326993 w 381000"/>
                  <a:gd name="connsiteY15" fmla="*/ 75533 h 381000"/>
                  <a:gd name="connsiteX16" fmla="*/ 369856 w 381000"/>
                  <a:gd name="connsiteY16" fmla="*/ 191548 h 381000"/>
                  <a:gd name="connsiteX17" fmla="*/ 326993 w 381000"/>
                  <a:gd name="connsiteY17" fmla="*/ 307562 h 381000"/>
                  <a:gd name="connsiteX18" fmla="*/ 336899 w 381000"/>
                  <a:gd name="connsiteY18" fmla="*/ 316039 h 381000"/>
                  <a:gd name="connsiteX19" fmla="*/ 383000 w 381000"/>
                  <a:gd name="connsiteY19" fmla="*/ 191548 h 381000"/>
                  <a:gd name="connsiteX20" fmla="*/ 336899 w 381000"/>
                  <a:gd name="connsiteY20" fmla="*/ 67056 h 381000"/>
                  <a:gd name="connsiteX21" fmla="*/ 158782 w 381000"/>
                  <a:gd name="connsiteY21" fmla="*/ 16097 h 381000"/>
                  <a:gd name="connsiteX22" fmla="*/ 191452 w 381000"/>
                  <a:gd name="connsiteY22" fmla="*/ 13049 h 381000"/>
                  <a:gd name="connsiteX23" fmla="*/ 224123 w 381000"/>
                  <a:gd name="connsiteY23" fmla="*/ 16097 h 381000"/>
                  <a:gd name="connsiteX24" fmla="*/ 226505 w 381000"/>
                  <a:gd name="connsiteY24" fmla="*/ 3238 h 381000"/>
                  <a:gd name="connsiteX25" fmla="*/ 191452 w 381000"/>
                  <a:gd name="connsiteY25" fmla="*/ 0 h 381000"/>
                  <a:gd name="connsiteX26" fmla="*/ 156401 w 381000"/>
                  <a:gd name="connsiteY26" fmla="*/ 3238 h 381000"/>
                  <a:gd name="connsiteX27" fmla="*/ 158782 w 381000"/>
                  <a:gd name="connsiteY27" fmla="*/ 16097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81000" h="381000">
                    <a:moveTo>
                      <a:pt x="226600" y="379762"/>
                    </a:moveTo>
                    <a:cubicBezTo>
                      <a:pt x="215265" y="381857"/>
                      <a:pt x="203549" y="383000"/>
                      <a:pt x="191548" y="383000"/>
                    </a:cubicBezTo>
                    <a:cubicBezTo>
                      <a:pt x="179546" y="383000"/>
                      <a:pt x="167831" y="381857"/>
                      <a:pt x="156496" y="379762"/>
                    </a:cubicBezTo>
                    <a:lnTo>
                      <a:pt x="158877" y="366998"/>
                    </a:lnTo>
                    <a:cubicBezTo>
                      <a:pt x="169450" y="368999"/>
                      <a:pt x="180404" y="370046"/>
                      <a:pt x="191548" y="370046"/>
                    </a:cubicBezTo>
                    <a:cubicBezTo>
                      <a:pt x="202692" y="370046"/>
                      <a:pt x="213646" y="368999"/>
                      <a:pt x="224219" y="366998"/>
                    </a:cubicBezTo>
                    <a:lnTo>
                      <a:pt x="226600" y="379762"/>
                    </a:lnTo>
                    <a:close/>
                    <a:moveTo>
                      <a:pt x="55912" y="75533"/>
                    </a:moveTo>
                    <a:lnTo>
                      <a:pt x="46006" y="67056"/>
                    </a:lnTo>
                    <a:cubicBezTo>
                      <a:pt x="17335" y="100584"/>
                      <a:pt x="0" y="144018"/>
                      <a:pt x="0" y="191548"/>
                    </a:cubicBezTo>
                    <a:cubicBezTo>
                      <a:pt x="0" y="239078"/>
                      <a:pt x="17335" y="282512"/>
                      <a:pt x="46006" y="316039"/>
                    </a:cubicBezTo>
                    <a:lnTo>
                      <a:pt x="55912" y="307562"/>
                    </a:lnTo>
                    <a:cubicBezTo>
                      <a:pt x="29147" y="276320"/>
                      <a:pt x="13049" y="235839"/>
                      <a:pt x="13049" y="191548"/>
                    </a:cubicBezTo>
                    <a:cubicBezTo>
                      <a:pt x="13049" y="147257"/>
                      <a:pt x="29242" y="106680"/>
                      <a:pt x="55912" y="75533"/>
                    </a:cubicBezTo>
                    <a:close/>
                    <a:moveTo>
                      <a:pt x="336899" y="67056"/>
                    </a:moveTo>
                    <a:lnTo>
                      <a:pt x="326993" y="75533"/>
                    </a:lnTo>
                    <a:cubicBezTo>
                      <a:pt x="353759" y="106775"/>
                      <a:pt x="369856" y="147257"/>
                      <a:pt x="369856" y="191548"/>
                    </a:cubicBezTo>
                    <a:cubicBezTo>
                      <a:pt x="369856" y="235839"/>
                      <a:pt x="353663" y="276320"/>
                      <a:pt x="326993" y="307562"/>
                    </a:cubicBezTo>
                    <a:lnTo>
                      <a:pt x="336899" y="316039"/>
                    </a:lnTo>
                    <a:cubicBezTo>
                      <a:pt x="365569" y="282512"/>
                      <a:pt x="383000" y="239078"/>
                      <a:pt x="383000" y="191548"/>
                    </a:cubicBezTo>
                    <a:cubicBezTo>
                      <a:pt x="383000" y="144018"/>
                      <a:pt x="365665" y="100489"/>
                      <a:pt x="336899" y="67056"/>
                    </a:cubicBezTo>
                    <a:close/>
                    <a:moveTo>
                      <a:pt x="158782" y="16097"/>
                    </a:moveTo>
                    <a:cubicBezTo>
                      <a:pt x="169354" y="14097"/>
                      <a:pt x="180308" y="13049"/>
                      <a:pt x="191452" y="13049"/>
                    </a:cubicBezTo>
                    <a:cubicBezTo>
                      <a:pt x="202597" y="13049"/>
                      <a:pt x="213551" y="14097"/>
                      <a:pt x="224123" y="16097"/>
                    </a:cubicBezTo>
                    <a:lnTo>
                      <a:pt x="226505" y="3238"/>
                    </a:lnTo>
                    <a:cubicBezTo>
                      <a:pt x="215170" y="1143"/>
                      <a:pt x="203454" y="0"/>
                      <a:pt x="191452" y="0"/>
                    </a:cubicBezTo>
                    <a:cubicBezTo>
                      <a:pt x="179451" y="0"/>
                      <a:pt x="167735" y="1143"/>
                      <a:pt x="156401" y="3238"/>
                    </a:cubicBezTo>
                    <a:lnTo>
                      <a:pt x="158782" y="16097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xmlns="" id="{204B56EE-CADE-4F15-B94E-A49C125DFBDA}"/>
                  </a:ext>
                </a:extLst>
              </p:cNvPr>
              <p:cNvSpPr/>
              <p:nvPr/>
            </p:nvSpPr>
            <p:spPr>
              <a:xfrm>
                <a:off x="817697" y="-2611308"/>
                <a:ext cx="3921336" cy="3921336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</p:grp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xmlns="" id="{1C2BCA2D-F629-4EE1-8050-CB3E82227A5A}"/>
                </a:ext>
              </a:extLst>
            </p:cNvPr>
            <p:cNvSpPr/>
            <p:nvPr/>
          </p:nvSpPr>
          <p:spPr>
            <a:xfrm>
              <a:off x="1991934" y="3219571"/>
              <a:ext cx="1187392" cy="1187392"/>
            </a:xfrm>
            <a:custGeom>
              <a:avLst/>
              <a:gdLst>
                <a:gd name="connsiteX0" fmla="*/ 264700 w 533400"/>
                <a:gd name="connsiteY0" fmla="*/ 10192 h 533400"/>
                <a:gd name="connsiteX1" fmla="*/ 264700 w 533400"/>
                <a:gd name="connsiteY1" fmla="*/ 95 h 533400"/>
                <a:gd name="connsiteX2" fmla="*/ 270034 w 533400"/>
                <a:gd name="connsiteY2" fmla="*/ 0 h 533400"/>
                <a:gd name="connsiteX3" fmla="*/ 275273 w 533400"/>
                <a:gd name="connsiteY3" fmla="*/ 95 h 533400"/>
                <a:gd name="connsiteX4" fmla="*/ 275273 w 533400"/>
                <a:gd name="connsiteY4" fmla="*/ 10192 h 533400"/>
                <a:gd name="connsiteX5" fmla="*/ 270034 w 533400"/>
                <a:gd name="connsiteY5" fmla="*/ 10096 h 533400"/>
                <a:gd name="connsiteX6" fmla="*/ 264700 w 533400"/>
                <a:gd name="connsiteY6" fmla="*/ 10192 h 533400"/>
                <a:gd name="connsiteX7" fmla="*/ 107061 w 533400"/>
                <a:gd name="connsiteY7" fmla="*/ 67532 h 533400"/>
                <a:gd name="connsiteX8" fmla="*/ 100584 w 533400"/>
                <a:gd name="connsiteY8" fmla="*/ 59817 h 533400"/>
                <a:gd name="connsiteX9" fmla="*/ 92488 w 533400"/>
                <a:gd name="connsiteY9" fmla="*/ 66580 h 533400"/>
                <a:gd name="connsiteX10" fmla="*/ 98965 w 533400"/>
                <a:gd name="connsiteY10" fmla="*/ 74295 h 533400"/>
                <a:gd name="connsiteX11" fmla="*/ 107061 w 533400"/>
                <a:gd name="connsiteY11" fmla="*/ 67532 h 533400"/>
                <a:gd name="connsiteX12" fmla="*/ 10096 w 533400"/>
                <a:gd name="connsiteY12" fmla="*/ 270034 h 533400"/>
                <a:gd name="connsiteX13" fmla="*/ 10192 w 533400"/>
                <a:gd name="connsiteY13" fmla="*/ 264700 h 533400"/>
                <a:gd name="connsiteX14" fmla="*/ 95 w 533400"/>
                <a:gd name="connsiteY14" fmla="*/ 264700 h 533400"/>
                <a:gd name="connsiteX15" fmla="*/ 0 w 533400"/>
                <a:gd name="connsiteY15" fmla="*/ 269938 h 533400"/>
                <a:gd name="connsiteX16" fmla="*/ 95 w 533400"/>
                <a:gd name="connsiteY16" fmla="*/ 275272 h 533400"/>
                <a:gd name="connsiteX17" fmla="*/ 10192 w 533400"/>
                <a:gd name="connsiteY17" fmla="*/ 275272 h 533400"/>
                <a:gd name="connsiteX18" fmla="*/ 10096 w 533400"/>
                <a:gd name="connsiteY18" fmla="*/ 270034 h 533400"/>
                <a:gd name="connsiteX19" fmla="*/ 144685 w 533400"/>
                <a:gd name="connsiteY19" fmla="*/ 42291 h 533400"/>
                <a:gd name="connsiteX20" fmla="*/ 139637 w 533400"/>
                <a:gd name="connsiteY20" fmla="*/ 33623 h 533400"/>
                <a:gd name="connsiteX21" fmla="*/ 130492 w 533400"/>
                <a:gd name="connsiteY21" fmla="*/ 38862 h 533400"/>
                <a:gd name="connsiteX22" fmla="*/ 135541 w 533400"/>
                <a:gd name="connsiteY22" fmla="*/ 47530 h 533400"/>
                <a:gd name="connsiteX23" fmla="*/ 144685 w 533400"/>
                <a:gd name="connsiteY23" fmla="*/ 42291 h 533400"/>
                <a:gd name="connsiteX24" fmla="*/ 27623 w 533400"/>
                <a:gd name="connsiteY24" fmla="*/ 176213 h 533400"/>
                <a:gd name="connsiteX25" fmla="*/ 18098 w 533400"/>
                <a:gd name="connsiteY25" fmla="*/ 172784 h 533400"/>
                <a:gd name="connsiteX26" fmla="*/ 14478 w 533400"/>
                <a:gd name="connsiteY26" fmla="*/ 182690 h 533400"/>
                <a:gd name="connsiteX27" fmla="*/ 24003 w 533400"/>
                <a:gd name="connsiteY27" fmla="*/ 186119 h 533400"/>
                <a:gd name="connsiteX28" fmla="*/ 27623 w 533400"/>
                <a:gd name="connsiteY28" fmla="*/ 176213 h 533400"/>
                <a:gd name="connsiteX29" fmla="*/ 14954 w 533400"/>
                <a:gd name="connsiteY29" fmla="*/ 219742 h 533400"/>
                <a:gd name="connsiteX30" fmla="*/ 5048 w 533400"/>
                <a:gd name="connsiteY30" fmla="*/ 218027 h 533400"/>
                <a:gd name="connsiteX31" fmla="*/ 3239 w 533400"/>
                <a:gd name="connsiteY31" fmla="*/ 228410 h 533400"/>
                <a:gd name="connsiteX32" fmla="*/ 13145 w 533400"/>
                <a:gd name="connsiteY32" fmla="*/ 230124 h 533400"/>
                <a:gd name="connsiteX33" fmla="*/ 14954 w 533400"/>
                <a:gd name="connsiteY33" fmla="*/ 219742 h 533400"/>
                <a:gd name="connsiteX34" fmla="*/ 74390 w 533400"/>
                <a:gd name="connsiteY34" fmla="*/ 98965 h 533400"/>
                <a:gd name="connsiteX35" fmla="*/ 66675 w 533400"/>
                <a:gd name="connsiteY35" fmla="*/ 92488 h 533400"/>
                <a:gd name="connsiteX36" fmla="*/ 59912 w 533400"/>
                <a:gd name="connsiteY36" fmla="*/ 100584 h 533400"/>
                <a:gd name="connsiteX37" fmla="*/ 67628 w 533400"/>
                <a:gd name="connsiteY37" fmla="*/ 107061 h 533400"/>
                <a:gd name="connsiteX38" fmla="*/ 74390 w 533400"/>
                <a:gd name="connsiteY38" fmla="*/ 98965 h 533400"/>
                <a:gd name="connsiteX39" fmla="*/ 47530 w 533400"/>
                <a:gd name="connsiteY39" fmla="*/ 135541 h 533400"/>
                <a:gd name="connsiteX40" fmla="*/ 38862 w 533400"/>
                <a:gd name="connsiteY40" fmla="*/ 130493 h 533400"/>
                <a:gd name="connsiteX41" fmla="*/ 33528 w 533400"/>
                <a:gd name="connsiteY41" fmla="*/ 139637 h 533400"/>
                <a:gd name="connsiteX42" fmla="*/ 42291 w 533400"/>
                <a:gd name="connsiteY42" fmla="*/ 144685 h 533400"/>
                <a:gd name="connsiteX43" fmla="*/ 47530 w 533400"/>
                <a:gd name="connsiteY43" fmla="*/ 135541 h 533400"/>
                <a:gd name="connsiteX44" fmla="*/ 186119 w 533400"/>
                <a:gd name="connsiteY44" fmla="*/ 24003 h 533400"/>
                <a:gd name="connsiteX45" fmla="*/ 182690 w 533400"/>
                <a:gd name="connsiteY45" fmla="*/ 14478 h 533400"/>
                <a:gd name="connsiteX46" fmla="*/ 172784 w 533400"/>
                <a:gd name="connsiteY46" fmla="*/ 18097 h 533400"/>
                <a:gd name="connsiteX47" fmla="*/ 176213 w 533400"/>
                <a:gd name="connsiteY47" fmla="*/ 27622 h 533400"/>
                <a:gd name="connsiteX48" fmla="*/ 186119 w 533400"/>
                <a:gd name="connsiteY48" fmla="*/ 24003 h 533400"/>
                <a:gd name="connsiteX49" fmla="*/ 320326 w 533400"/>
                <a:gd name="connsiteY49" fmla="*/ 15050 h 533400"/>
                <a:gd name="connsiteX50" fmla="*/ 322040 w 533400"/>
                <a:gd name="connsiteY50" fmla="*/ 5144 h 533400"/>
                <a:gd name="connsiteX51" fmla="*/ 311563 w 533400"/>
                <a:gd name="connsiteY51" fmla="*/ 3334 h 533400"/>
                <a:gd name="connsiteX52" fmla="*/ 309848 w 533400"/>
                <a:gd name="connsiteY52" fmla="*/ 13240 h 533400"/>
                <a:gd name="connsiteX53" fmla="*/ 320326 w 533400"/>
                <a:gd name="connsiteY53" fmla="*/ 15050 h 533400"/>
                <a:gd name="connsiteX54" fmla="*/ 497777 w 533400"/>
                <a:gd name="connsiteY54" fmla="*/ 144685 h 533400"/>
                <a:gd name="connsiteX55" fmla="*/ 506444 w 533400"/>
                <a:gd name="connsiteY55" fmla="*/ 139637 h 533400"/>
                <a:gd name="connsiteX56" fmla="*/ 501206 w 533400"/>
                <a:gd name="connsiteY56" fmla="*/ 130493 h 533400"/>
                <a:gd name="connsiteX57" fmla="*/ 492538 w 533400"/>
                <a:gd name="connsiteY57" fmla="*/ 135541 h 533400"/>
                <a:gd name="connsiteX58" fmla="*/ 497777 w 533400"/>
                <a:gd name="connsiteY58" fmla="*/ 144685 h 533400"/>
                <a:gd name="connsiteX59" fmla="*/ 472535 w 533400"/>
                <a:gd name="connsiteY59" fmla="*/ 107061 h 533400"/>
                <a:gd name="connsiteX60" fmla="*/ 480250 w 533400"/>
                <a:gd name="connsiteY60" fmla="*/ 100584 h 533400"/>
                <a:gd name="connsiteX61" fmla="*/ 473488 w 533400"/>
                <a:gd name="connsiteY61" fmla="*/ 92488 h 533400"/>
                <a:gd name="connsiteX62" fmla="*/ 465773 w 533400"/>
                <a:gd name="connsiteY62" fmla="*/ 98965 h 533400"/>
                <a:gd name="connsiteX63" fmla="*/ 472535 w 533400"/>
                <a:gd name="connsiteY63" fmla="*/ 107061 h 533400"/>
                <a:gd name="connsiteX64" fmla="*/ 526923 w 533400"/>
                <a:gd name="connsiteY64" fmla="*/ 230124 h 533400"/>
                <a:gd name="connsiteX65" fmla="*/ 536829 w 533400"/>
                <a:gd name="connsiteY65" fmla="*/ 228410 h 533400"/>
                <a:gd name="connsiteX66" fmla="*/ 535019 w 533400"/>
                <a:gd name="connsiteY66" fmla="*/ 218027 h 533400"/>
                <a:gd name="connsiteX67" fmla="*/ 525113 w 533400"/>
                <a:gd name="connsiteY67" fmla="*/ 219742 h 533400"/>
                <a:gd name="connsiteX68" fmla="*/ 526923 w 533400"/>
                <a:gd name="connsiteY68" fmla="*/ 230124 h 533400"/>
                <a:gd name="connsiteX69" fmla="*/ 516065 w 533400"/>
                <a:gd name="connsiteY69" fmla="*/ 186119 h 533400"/>
                <a:gd name="connsiteX70" fmla="*/ 525590 w 533400"/>
                <a:gd name="connsiteY70" fmla="*/ 182690 h 533400"/>
                <a:gd name="connsiteX71" fmla="*/ 521970 w 533400"/>
                <a:gd name="connsiteY71" fmla="*/ 172784 h 533400"/>
                <a:gd name="connsiteX72" fmla="*/ 512445 w 533400"/>
                <a:gd name="connsiteY72" fmla="*/ 176213 h 533400"/>
                <a:gd name="connsiteX73" fmla="*/ 516065 w 533400"/>
                <a:gd name="connsiteY73" fmla="*/ 186119 h 533400"/>
                <a:gd name="connsiteX74" fmla="*/ 441103 w 533400"/>
                <a:gd name="connsiteY74" fmla="*/ 74390 h 533400"/>
                <a:gd name="connsiteX75" fmla="*/ 447580 w 533400"/>
                <a:gd name="connsiteY75" fmla="*/ 66675 h 533400"/>
                <a:gd name="connsiteX76" fmla="*/ 439484 w 533400"/>
                <a:gd name="connsiteY76" fmla="*/ 59912 h 533400"/>
                <a:gd name="connsiteX77" fmla="*/ 433007 w 533400"/>
                <a:gd name="connsiteY77" fmla="*/ 67628 h 533400"/>
                <a:gd name="connsiteX78" fmla="*/ 441103 w 533400"/>
                <a:gd name="connsiteY78" fmla="*/ 74390 h 533400"/>
                <a:gd name="connsiteX79" fmla="*/ 363855 w 533400"/>
                <a:gd name="connsiteY79" fmla="*/ 27622 h 533400"/>
                <a:gd name="connsiteX80" fmla="*/ 367284 w 533400"/>
                <a:gd name="connsiteY80" fmla="*/ 18097 h 533400"/>
                <a:gd name="connsiteX81" fmla="*/ 357378 w 533400"/>
                <a:gd name="connsiteY81" fmla="*/ 14478 h 533400"/>
                <a:gd name="connsiteX82" fmla="*/ 353949 w 533400"/>
                <a:gd name="connsiteY82" fmla="*/ 24003 h 533400"/>
                <a:gd name="connsiteX83" fmla="*/ 363855 w 533400"/>
                <a:gd name="connsiteY83" fmla="*/ 27622 h 533400"/>
                <a:gd name="connsiteX84" fmla="*/ 404622 w 533400"/>
                <a:gd name="connsiteY84" fmla="*/ 47625 h 533400"/>
                <a:gd name="connsiteX85" fmla="*/ 409670 w 533400"/>
                <a:gd name="connsiteY85" fmla="*/ 38957 h 533400"/>
                <a:gd name="connsiteX86" fmla="*/ 400526 w 533400"/>
                <a:gd name="connsiteY86" fmla="*/ 33719 h 533400"/>
                <a:gd name="connsiteX87" fmla="*/ 395478 w 533400"/>
                <a:gd name="connsiteY87" fmla="*/ 42386 h 533400"/>
                <a:gd name="connsiteX88" fmla="*/ 404622 w 533400"/>
                <a:gd name="connsiteY88" fmla="*/ 47625 h 533400"/>
                <a:gd name="connsiteX89" fmla="*/ 230124 w 533400"/>
                <a:gd name="connsiteY89" fmla="*/ 13145 h 533400"/>
                <a:gd name="connsiteX90" fmla="*/ 228410 w 533400"/>
                <a:gd name="connsiteY90" fmla="*/ 3238 h 533400"/>
                <a:gd name="connsiteX91" fmla="*/ 217932 w 533400"/>
                <a:gd name="connsiteY91" fmla="*/ 5048 h 533400"/>
                <a:gd name="connsiteX92" fmla="*/ 219646 w 533400"/>
                <a:gd name="connsiteY92" fmla="*/ 14954 h 533400"/>
                <a:gd name="connsiteX93" fmla="*/ 230124 w 533400"/>
                <a:gd name="connsiteY93" fmla="*/ 13145 h 533400"/>
                <a:gd name="connsiteX94" fmla="*/ 395383 w 533400"/>
                <a:gd name="connsiteY94" fmla="*/ 497777 h 533400"/>
                <a:gd name="connsiteX95" fmla="*/ 400431 w 533400"/>
                <a:gd name="connsiteY95" fmla="*/ 506444 h 533400"/>
                <a:gd name="connsiteX96" fmla="*/ 409575 w 533400"/>
                <a:gd name="connsiteY96" fmla="*/ 501205 h 533400"/>
                <a:gd name="connsiteX97" fmla="*/ 404527 w 533400"/>
                <a:gd name="connsiteY97" fmla="*/ 492538 h 533400"/>
                <a:gd name="connsiteX98" fmla="*/ 395383 w 533400"/>
                <a:gd name="connsiteY98" fmla="*/ 497777 h 533400"/>
                <a:gd name="connsiteX99" fmla="*/ 433007 w 533400"/>
                <a:gd name="connsiteY99" fmla="*/ 472535 h 533400"/>
                <a:gd name="connsiteX100" fmla="*/ 439484 w 533400"/>
                <a:gd name="connsiteY100" fmla="*/ 480251 h 533400"/>
                <a:gd name="connsiteX101" fmla="*/ 447580 w 533400"/>
                <a:gd name="connsiteY101" fmla="*/ 473488 h 533400"/>
                <a:gd name="connsiteX102" fmla="*/ 441103 w 533400"/>
                <a:gd name="connsiteY102" fmla="*/ 465772 h 533400"/>
                <a:gd name="connsiteX103" fmla="*/ 433007 w 533400"/>
                <a:gd name="connsiteY103" fmla="*/ 472535 h 533400"/>
                <a:gd name="connsiteX104" fmla="*/ 353949 w 533400"/>
                <a:gd name="connsiteY104" fmla="*/ 516065 h 533400"/>
                <a:gd name="connsiteX105" fmla="*/ 357378 w 533400"/>
                <a:gd name="connsiteY105" fmla="*/ 525590 h 533400"/>
                <a:gd name="connsiteX106" fmla="*/ 367284 w 533400"/>
                <a:gd name="connsiteY106" fmla="*/ 521970 h 533400"/>
                <a:gd name="connsiteX107" fmla="*/ 363855 w 533400"/>
                <a:gd name="connsiteY107" fmla="*/ 512445 h 533400"/>
                <a:gd name="connsiteX108" fmla="*/ 353949 w 533400"/>
                <a:gd name="connsiteY108" fmla="*/ 516065 h 533400"/>
                <a:gd name="connsiteX109" fmla="*/ 465677 w 533400"/>
                <a:gd name="connsiteY109" fmla="*/ 441103 h 533400"/>
                <a:gd name="connsiteX110" fmla="*/ 473392 w 533400"/>
                <a:gd name="connsiteY110" fmla="*/ 447580 h 533400"/>
                <a:gd name="connsiteX111" fmla="*/ 480155 w 533400"/>
                <a:gd name="connsiteY111" fmla="*/ 439484 h 533400"/>
                <a:gd name="connsiteX112" fmla="*/ 472440 w 533400"/>
                <a:gd name="connsiteY112" fmla="*/ 433007 h 533400"/>
                <a:gd name="connsiteX113" fmla="*/ 465677 w 533400"/>
                <a:gd name="connsiteY113" fmla="*/ 441103 h 533400"/>
                <a:gd name="connsiteX114" fmla="*/ 539972 w 533400"/>
                <a:gd name="connsiteY114" fmla="*/ 264795 h 533400"/>
                <a:gd name="connsiteX115" fmla="*/ 529876 w 533400"/>
                <a:gd name="connsiteY115" fmla="*/ 264795 h 533400"/>
                <a:gd name="connsiteX116" fmla="*/ 529971 w 533400"/>
                <a:gd name="connsiteY116" fmla="*/ 270129 h 533400"/>
                <a:gd name="connsiteX117" fmla="*/ 529876 w 533400"/>
                <a:gd name="connsiteY117" fmla="*/ 275463 h 533400"/>
                <a:gd name="connsiteX118" fmla="*/ 539972 w 533400"/>
                <a:gd name="connsiteY118" fmla="*/ 275463 h 533400"/>
                <a:gd name="connsiteX119" fmla="*/ 540068 w 533400"/>
                <a:gd name="connsiteY119" fmla="*/ 270129 h 533400"/>
                <a:gd name="connsiteX120" fmla="*/ 539972 w 533400"/>
                <a:gd name="connsiteY120" fmla="*/ 264795 h 533400"/>
                <a:gd name="connsiteX121" fmla="*/ 309944 w 533400"/>
                <a:gd name="connsiteY121" fmla="*/ 527018 h 533400"/>
                <a:gd name="connsiteX122" fmla="*/ 311658 w 533400"/>
                <a:gd name="connsiteY122" fmla="*/ 536924 h 533400"/>
                <a:gd name="connsiteX123" fmla="*/ 322136 w 533400"/>
                <a:gd name="connsiteY123" fmla="*/ 535115 h 533400"/>
                <a:gd name="connsiteX124" fmla="*/ 320421 w 533400"/>
                <a:gd name="connsiteY124" fmla="*/ 525209 h 533400"/>
                <a:gd name="connsiteX125" fmla="*/ 309944 w 533400"/>
                <a:gd name="connsiteY125" fmla="*/ 527018 h 533400"/>
                <a:gd name="connsiteX126" fmla="*/ 525113 w 533400"/>
                <a:gd name="connsiteY126" fmla="*/ 320421 h 533400"/>
                <a:gd name="connsiteX127" fmla="*/ 535019 w 533400"/>
                <a:gd name="connsiteY127" fmla="*/ 322136 h 533400"/>
                <a:gd name="connsiteX128" fmla="*/ 536829 w 533400"/>
                <a:gd name="connsiteY128" fmla="*/ 311658 h 533400"/>
                <a:gd name="connsiteX129" fmla="*/ 526923 w 533400"/>
                <a:gd name="connsiteY129" fmla="*/ 309944 h 533400"/>
                <a:gd name="connsiteX130" fmla="*/ 525113 w 533400"/>
                <a:gd name="connsiteY130" fmla="*/ 320421 h 533400"/>
                <a:gd name="connsiteX131" fmla="*/ 492538 w 533400"/>
                <a:gd name="connsiteY131" fmla="*/ 404622 h 533400"/>
                <a:gd name="connsiteX132" fmla="*/ 501206 w 533400"/>
                <a:gd name="connsiteY132" fmla="*/ 409670 h 533400"/>
                <a:gd name="connsiteX133" fmla="*/ 506444 w 533400"/>
                <a:gd name="connsiteY133" fmla="*/ 400526 h 533400"/>
                <a:gd name="connsiteX134" fmla="*/ 497777 w 533400"/>
                <a:gd name="connsiteY134" fmla="*/ 395478 h 533400"/>
                <a:gd name="connsiteX135" fmla="*/ 492538 w 533400"/>
                <a:gd name="connsiteY135" fmla="*/ 404622 h 533400"/>
                <a:gd name="connsiteX136" fmla="*/ 512445 w 533400"/>
                <a:gd name="connsiteY136" fmla="*/ 363950 h 533400"/>
                <a:gd name="connsiteX137" fmla="*/ 521970 w 533400"/>
                <a:gd name="connsiteY137" fmla="*/ 367379 h 533400"/>
                <a:gd name="connsiteX138" fmla="*/ 525590 w 533400"/>
                <a:gd name="connsiteY138" fmla="*/ 357473 h 533400"/>
                <a:gd name="connsiteX139" fmla="*/ 516065 w 533400"/>
                <a:gd name="connsiteY139" fmla="*/ 354044 h 533400"/>
                <a:gd name="connsiteX140" fmla="*/ 512445 w 533400"/>
                <a:gd name="connsiteY140" fmla="*/ 363950 h 533400"/>
                <a:gd name="connsiteX141" fmla="*/ 219646 w 533400"/>
                <a:gd name="connsiteY141" fmla="*/ 525113 h 533400"/>
                <a:gd name="connsiteX142" fmla="*/ 217932 w 533400"/>
                <a:gd name="connsiteY142" fmla="*/ 535019 h 533400"/>
                <a:gd name="connsiteX143" fmla="*/ 228410 w 533400"/>
                <a:gd name="connsiteY143" fmla="*/ 536829 h 533400"/>
                <a:gd name="connsiteX144" fmla="*/ 230124 w 533400"/>
                <a:gd name="connsiteY144" fmla="*/ 526923 h 533400"/>
                <a:gd name="connsiteX145" fmla="*/ 219646 w 533400"/>
                <a:gd name="connsiteY145" fmla="*/ 525113 h 533400"/>
                <a:gd name="connsiteX146" fmla="*/ 42291 w 533400"/>
                <a:gd name="connsiteY146" fmla="*/ 395478 h 533400"/>
                <a:gd name="connsiteX147" fmla="*/ 33528 w 533400"/>
                <a:gd name="connsiteY147" fmla="*/ 400526 h 533400"/>
                <a:gd name="connsiteX148" fmla="*/ 38862 w 533400"/>
                <a:gd name="connsiteY148" fmla="*/ 409670 h 533400"/>
                <a:gd name="connsiteX149" fmla="*/ 47530 w 533400"/>
                <a:gd name="connsiteY149" fmla="*/ 404622 h 533400"/>
                <a:gd name="connsiteX150" fmla="*/ 42291 w 533400"/>
                <a:gd name="connsiteY150" fmla="*/ 395478 h 533400"/>
                <a:gd name="connsiteX151" fmla="*/ 67532 w 533400"/>
                <a:gd name="connsiteY151" fmla="*/ 433007 h 533400"/>
                <a:gd name="connsiteX152" fmla="*/ 59817 w 533400"/>
                <a:gd name="connsiteY152" fmla="*/ 439484 h 533400"/>
                <a:gd name="connsiteX153" fmla="*/ 66580 w 533400"/>
                <a:gd name="connsiteY153" fmla="*/ 447580 h 533400"/>
                <a:gd name="connsiteX154" fmla="*/ 74295 w 533400"/>
                <a:gd name="connsiteY154" fmla="*/ 441103 h 533400"/>
                <a:gd name="connsiteX155" fmla="*/ 67532 w 533400"/>
                <a:gd name="connsiteY155" fmla="*/ 433007 h 533400"/>
                <a:gd name="connsiteX156" fmla="*/ 270034 w 533400"/>
                <a:gd name="connsiteY156" fmla="*/ 530066 h 533400"/>
                <a:gd name="connsiteX157" fmla="*/ 264700 w 533400"/>
                <a:gd name="connsiteY157" fmla="*/ 529971 h 533400"/>
                <a:gd name="connsiteX158" fmla="*/ 264700 w 533400"/>
                <a:gd name="connsiteY158" fmla="*/ 540068 h 533400"/>
                <a:gd name="connsiteX159" fmla="*/ 270034 w 533400"/>
                <a:gd name="connsiteY159" fmla="*/ 540163 h 533400"/>
                <a:gd name="connsiteX160" fmla="*/ 275273 w 533400"/>
                <a:gd name="connsiteY160" fmla="*/ 540068 h 533400"/>
                <a:gd name="connsiteX161" fmla="*/ 275273 w 533400"/>
                <a:gd name="connsiteY161" fmla="*/ 529971 h 533400"/>
                <a:gd name="connsiteX162" fmla="*/ 270034 w 533400"/>
                <a:gd name="connsiteY162" fmla="*/ 530066 h 533400"/>
                <a:gd name="connsiteX163" fmla="*/ 98965 w 533400"/>
                <a:gd name="connsiteY163" fmla="*/ 465677 h 533400"/>
                <a:gd name="connsiteX164" fmla="*/ 92488 w 533400"/>
                <a:gd name="connsiteY164" fmla="*/ 473393 h 533400"/>
                <a:gd name="connsiteX165" fmla="*/ 100584 w 533400"/>
                <a:gd name="connsiteY165" fmla="*/ 480155 h 533400"/>
                <a:gd name="connsiteX166" fmla="*/ 107061 w 533400"/>
                <a:gd name="connsiteY166" fmla="*/ 472440 h 533400"/>
                <a:gd name="connsiteX167" fmla="*/ 98965 w 533400"/>
                <a:gd name="connsiteY167" fmla="*/ 465677 h 533400"/>
                <a:gd name="connsiteX168" fmla="*/ 24003 w 533400"/>
                <a:gd name="connsiteY168" fmla="*/ 353949 h 533400"/>
                <a:gd name="connsiteX169" fmla="*/ 14478 w 533400"/>
                <a:gd name="connsiteY169" fmla="*/ 357378 h 533400"/>
                <a:gd name="connsiteX170" fmla="*/ 18098 w 533400"/>
                <a:gd name="connsiteY170" fmla="*/ 367284 h 533400"/>
                <a:gd name="connsiteX171" fmla="*/ 27623 w 533400"/>
                <a:gd name="connsiteY171" fmla="*/ 363855 h 533400"/>
                <a:gd name="connsiteX172" fmla="*/ 24003 w 533400"/>
                <a:gd name="connsiteY172" fmla="*/ 353949 h 533400"/>
                <a:gd name="connsiteX173" fmla="*/ 13145 w 533400"/>
                <a:gd name="connsiteY173" fmla="*/ 309944 h 533400"/>
                <a:gd name="connsiteX174" fmla="*/ 3239 w 533400"/>
                <a:gd name="connsiteY174" fmla="*/ 311658 h 533400"/>
                <a:gd name="connsiteX175" fmla="*/ 5048 w 533400"/>
                <a:gd name="connsiteY175" fmla="*/ 322136 h 533400"/>
                <a:gd name="connsiteX176" fmla="*/ 14954 w 533400"/>
                <a:gd name="connsiteY176" fmla="*/ 320421 h 533400"/>
                <a:gd name="connsiteX177" fmla="*/ 13145 w 533400"/>
                <a:gd name="connsiteY177" fmla="*/ 309944 h 533400"/>
                <a:gd name="connsiteX178" fmla="*/ 135446 w 533400"/>
                <a:gd name="connsiteY178" fmla="*/ 492538 h 533400"/>
                <a:gd name="connsiteX179" fmla="*/ 130397 w 533400"/>
                <a:gd name="connsiteY179" fmla="*/ 501205 h 533400"/>
                <a:gd name="connsiteX180" fmla="*/ 139541 w 533400"/>
                <a:gd name="connsiteY180" fmla="*/ 506444 h 533400"/>
                <a:gd name="connsiteX181" fmla="*/ 144590 w 533400"/>
                <a:gd name="connsiteY181" fmla="*/ 497777 h 533400"/>
                <a:gd name="connsiteX182" fmla="*/ 135446 w 533400"/>
                <a:gd name="connsiteY182" fmla="*/ 492538 h 533400"/>
                <a:gd name="connsiteX183" fmla="*/ 176117 w 533400"/>
                <a:gd name="connsiteY183" fmla="*/ 512445 h 533400"/>
                <a:gd name="connsiteX184" fmla="*/ 172688 w 533400"/>
                <a:gd name="connsiteY184" fmla="*/ 521970 h 533400"/>
                <a:gd name="connsiteX185" fmla="*/ 182594 w 533400"/>
                <a:gd name="connsiteY185" fmla="*/ 525590 h 533400"/>
                <a:gd name="connsiteX186" fmla="*/ 186023 w 533400"/>
                <a:gd name="connsiteY186" fmla="*/ 516065 h 533400"/>
                <a:gd name="connsiteX187" fmla="*/ 176117 w 533400"/>
                <a:gd name="connsiteY187" fmla="*/ 512445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533400" h="533400">
                  <a:moveTo>
                    <a:pt x="264700" y="10192"/>
                  </a:moveTo>
                  <a:lnTo>
                    <a:pt x="264700" y="95"/>
                  </a:lnTo>
                  <a:cubicBezTo>
                    <a:pt x="266510" y="95"/>
                    <a:pt x="268224" y="0"/>
                    <a:pt x="270034" y="0"/>
                  </a:cubicBezTo>
                  <a:cubicBezTo>
                    <a:pt x="271844" y="0"/>
                    <a:pt x="273558" y="0"/>
                    <a:pt x="275273" y="95"/>
                  </a:cubicBezTo>
                  <a:lnTo>
                    <a:pt x="275273" y="10192"/>
                  </a:lnTo>
                  <a:cubicBezTo>
                    <a:pt x="273463" y="10192"/>
                    <a:pt x="271748" y="10096"/>
                    <a:pt x="270034" y="10096"/>
                  </a:cubicBezTo>
                  <a:cubicBezTo>
                    <a:pt x="268224" y="10096"/>
                    <a:pt x="266510" y="10192"/>
                    <a:pt x="264700" y="10192"/>
                  </a:cubicBezTo>
                  <a:close/>
                  <a:moveTo>
                    <a:pt x="107061" y="67532"/>
                  </a:moveTo>
                  <a:lnTo>
                    <a:pt x="100584" y="59817"/>
                  </a:lnTo>
                  <a:cubicBezTo>
                    <a:pt x="97822" y="62008"/>
                    <a:pt x="95155" y="64294"/>
                    <a:pt x="92488" y="66580"/>
                  </a:cubicBezTo>
                  <a:lnTo>
                    <a:pt x="98965" y="74295"/>
                  </a:lnTo>
                  <a:cubicBezTo>
                    <a:pt x="101632" y="72104"/>
                    <a:pt x="104299" y="69818"/>
                    <a:pt x="107061" y="67532"/>
                  </a:cubicBezTo>
                  <a:close/>
                  <a:moveTo>
                    <a:pt x="10096" y="270034"/>
                  </a:moveTo>
                  <a:cubicBezTo>
                    <a:pt x="10096" y="268224"/>
                    <a:pt x="10192" y="266510"/>
                    <a:pt x="10192" y="264700"/>
                  </a:cubicBezTo>
                  <a:lnTo>
                    <a:pt x="95" y="264700"/>
                  </a:lnTo>
                  <a:cubicBezTo>
                    <a:pt x="95" y="266414"/>
                    <a:pt x="0" y="268224"/>
                    <a:pt x="0" y="269938"/>
                  </a:cubicBezTo>
                  <a:cubicBezTo>
                    <a:pt x="0" y="271748"/>
                    <a:pt x="0" y="273463"/>
                    <a:pt x="95" y="275272"/>
                  </a:cubicBezTo>
                  <a:lnTo>
                    <a:pt x="10192" y="275272"/>
                  </a:lnTo>
                  <a:cubicBezTo>
                    <a:pt x="10192" y="273558"/>
                    <a:pt x="10096" y="271844"/>
                    <a:pt x="10096" y="270034"/>
                  </a:cubicBezTo>
                  <a:close/>
                  <a:moveTo>
                    <a:pt x="144685" y="42291"/>
                  </a:moveTo>
                  <a:lnTo>
                    <a:pt x="139637" y="33623"/>
                  </a:lnTo>
                  <a:cubicBezTo>
                    <a:pt x="136589" y="35338"/>
                    <a:pt x="133445" y="37052"/>
                    <a:pt x="130492" y="38862"/>
                  </a:cubicBezTo>
                  <a:lnTo>
                    <a:pt x="135541" y="47530"/>
                  </a:lnTo>
                  <a:cubicBezTo>
                    <a:pt x="138494" y="45720"/>
                    <a:pt x="141542" y="44005"/>
                    <a:pt x="144685" y="42291"/>
                  </a:cubicBezTo>
                  <a:close/>
                  <a:moveTo>
                    <a:pt x="27623" y="176213"/>
                  </a:moveTo>
                  <a:lnTo>
                    <a:pt x="18098" y="172784"/>
                  </a:lnTo>
                  <a:cubicBezTo>
                    <a:pt x="16859" y="176022"/>
                    <a:pt x="15621" y="179356"/>
                    <a:pt x="14478" y="182690"/>
                  </a:cubicBezTo>
                  <a:lnTo>
                    <a:pt x="24003" y="186119"/>
                  </a:lnTo>
                  <a:cubicBezTo>
                    <a:pt x="25146" y="182785"/>
                    <a:pt x="26289" y="179451"/>
                    <a:pt x="27623" y="176213"/>
                  </a:cubicBezTo>
                  <a:close/>
                  <a:moveTo>
                    <a:pt x="14954" y="219742"/>
                  </a:moveTo>
                  <a:lnTo>
                    <a:pt x="5048" y="218027"/>
                  </a:lnTo>
                  <a:cubicBezTo>
                    <a:pt x="4382" y="221456"/>
                    <a:pt x="3715" y="224980"/>
                    <a:pt x="3239" y="228410"/>
                  </a:cubicBezTo>
                  <a:lnTo>
                    <a:pt x="13145" y="230124"/>
                  </a:lnTo>
                  <a:cubicBezTo>
                    <a:pt x="13621" y="226600"/>
                    <a:pt x="14288" y="223171"/>
                    <a:pt x="14954" y="219742"/>
                  </a:cubicBezTo>
                  <a:close/>
                  <a:moveTo>
                    <a:pt x="74390" y="98965"/>
                  </a:moveTo>
                  <a:lnTo>
                    <a:pt x="66675" y="92488"/>
                  </a:lnTo>
                  <a:cubicBezTo>
                    <a:pt x="64389" y="95155"/>
                    <a:pt x="62103" y="97822"/>
                    <a:pt x="59912" y="100584"/>
                  </a:cubicBezTo>
                  <a:lnTo>
                    <a:pt x="67628" y="107061"/>
                  </a:lnTo>
                  <a:cubicBezTo>
                    <a:pt x="69723" y="104299"/>
                    <a:pt x="72009" y="101632"/>
                    <a:pt x="74390" y="98965"/>
                  </a:cubicBezTo>
                  <a:close/>
                  <a:moveTo>
                    <a:pt x="47530" y="135541"/>
                  </a:moveTo>
                  <a:lnTo>
                    <a:pt x="38862" y="130493"/>
                  </a:lnTo>
                  <a:cubicBezTo>
                    <a:pt x="37052" y="133541"/>
                    <a:pt x="35242" y="136588"/>
                    <a:pt x="33528" y="139637"/>
                  </a:cubicBezTo>
                  <a:lnTo>
                    <a:pt x="42291" y="144685"/>
                  </a:lnTo>
                  <a:cubicBezTo>
                    <a:pt x="44006" y="141542"/>
                    <a:pt x="45720" y="138494"/>
                    <a:pt x="47530" y="135541"/>
                  </a:cubicBezTo>
                  <a:close/>
                  <a:moveTo>
                    <a:pt x="186119" y="24003"/>
                  </a:moveTo>
                  <a:lnTo>
                    <a:pt x="182690" y="14478"/>
                  </a:lnTo>
                  <a:cubicBezTo>
                    <a:pt x="179356" y="15621"/>
                    <a:pt x="176022" y="16859"/>
                    <a:pt x="172784" y="18097"/>
                  </a:cubicBezTo>
                  <a:lnTo>
                    <a:pt x="176213" y="27622"/>
                  </a:lnTo>
                  <a:cubicBezTo>
                    <a:pt x="179451" y="26384"/>
                    <a:pt x="182785" y="25146"/>
                    <a:pt x="186119" y="24003"/>
                  </a:cubicBezTo>
                  <a:close/>
                  <a:moveTo>
                    <a:pt x="320326" y="15050"/>
                  </a:moveTo>
                  <a:lnTo>
                    <a:pt x="322040" y="5144"/>
                  </a:lnTo>
                  <a:cubicBezTo>
                    <a:pt x="318611" y="4477"/>
                    <a:pt x="315087" y="3810"/>
                    <a:pt x="311563" y="3334"/>
                  </a:cubicBezTo>
                  <a:lnTo>
                    <a:pt x="309848" y="13240"/>
                  </a:lnTo>
                  <a:cubicBezTo>
                    <a:pt x="313468" y="13716"/>
                    <a:pt x="316897" y="14288"/>
                    <a:pt x="320326" y="15050"/>
                  </a:cubicBezTo>
                  <a:close/>
                  <a:moveTo>
                    <a:pt x="497777" y="144685"/>
                  </a:moveTo>
                  <a:lnTo>
                    <a:pt x="506444" y="139637"/>
                  </a:lnTo>
                  <a:cubicBezTo>
                    <a:pt x="504730" y="136588"/>
                    <a:pt x="503015" y="133541"/>
                    <a:pt x="501206" y="130493"/>
                  </a:cubicBezTo>
                  <a:lnTo>
                    <a:pt x="492538" y="135541"/>
                  </a:lnTo>
                  <a:cubicBezTo>
                    <a:pt x="494348" y="138494"/>
                    <a:pt x="496062" y="141542"/>
                    <a:pt x="497777" y="144685"/>
                  </a:cubicBezTo>
                  <a:close/>
                  <a:moveTo>
                    <a:pt x="472535" y="107061"/>
                  </a:moveTo>
                  <a:lnTo>
                    <a:pt x="480250" y="100584"/>
                  </a:lnTo>
                  <a:cubicBezTo>
                    <a:pt x="478060" y="97822"/>
                    <a:pt x="475774" y="95155"/>
                    <a:pt x="473488" y="92488"/>
                  </a:cubicBezTo>
                  <a:lnTo>
                    <a:pt x="465773" y="98965"/>
                  </a:lnTo>
                  <a:cubicBezTo>
                    <a:pt x="467963" y="101632"/>
                    <a:pt x="470249" y="104299"/>
                    <a:pt x="472535" y="107061"/>
                  </a:cubicBezTo>
                  <a:close/>
                  <a:moveTo>
                    <a:pt x="526923" y="230124"/>
                  </a:moveTo>
                  <a:lnTo>
                    <a:pt x="536829" y="228410"/>
                  </a:lnTo>
                  <a:cubicBezTo>
                    <a:pt x="536258" y="224885"/>
                    <a:pt x="535686" y="221456"/>
                    <a:pt x="535019" y="218027"/>
                  </a:cubicBezTo>
                  <a:lnTo>
                    <a:pt x="525113" y="219742"/>
                  </a:lnTo>
                  <a:cubicBezTo>
                    <a:pt x="525780" y="223171"/>
                    <a:pt x="526447" y="226600"/>
                    <a:pt x="526923" y="230124"/>
                  </a:cubicBezTo>
                  <a:close/>
                  <a:moveTo>
                    <a:pt x="516065" y="186119"/>
                  </a:moveTo>
                  <a:lnTo>
                    <a:pt x="525590" y="182690"/>
                  </a:lnTo>
                  <a:cubicBezTo>
                    <a:pt x="524447" y="179356"/>
                    <a:pt x="523208" y="176022"/>
                    <a:pt x="521970" y="172784"/>
                  </a:cubicBezTo>
                  <a:lnTo>
                    <a:pt x="512445" y="176213"/>
                  </a:lnTo>
                  <a:cubicBezTo>
                    <a:pt x="513683" y="179451"/>
                    <a:pt x="514921" y="182785"/>
                    <a:pt x="516065" y="186119"/>
                  </a:cubicBezTo>
                  <a:close/>
                  <a:moveTo>
                    <a:pt x="441103" y="74390"/>
                  </a:moveTo>
                  <a:lnTo>
                    <a:pt x="447580" y="66675"/>
                  </a:lnTo>
                  <a:cubicBezTo>
                    <a:pt x="444913" y="64389"/>
                    <a:pt x="442246" y="62103"/>
                    <a:pt x="439484" y="59912"/>
                  </a:cubicBezTo>
                  <a:lnTo>
                    <a:pt x="433007" y="67628"/>
                  </a:lnTo>
                  <a:cubicBezTo>
                    <a:pt x="435769" y="69818"/>
                    <a:pt x="438436" y="72104"/>
                    <a:pt x="441103" y="74390"/>
                  </a:cubicBezTo>
                  <a:close/>
                  <a:moveTo>
                    <a:pt x="363855" y="27622"/>
                  </a:moveTo>
                  <a:lnTo>
                    <a:pt x="367284" y="18097"/>
                  </a:lnTo>
                  <a:cubicBezTo>
                    <a:pt x="363950" y="16859"/>
                    <a:pt x="360712" y="15621"/>
                    <a:pt x="357378" y="14478"/>
                  </a:cubicBezTo>
                  <a:lnTo>
                    <a:pt x="353949" y="24003"/>
                  </a:lnTo>
                  <a:cubicBezTo>
                    <a:pt x="357283" y="25146"/>
                    <a:pt x="360617" y="26384"/>
                    <a:pt x="363855" y="27622"/>
                  </a:cubicBezTo>
                  <a:close/>
                  <a:moveTo>
                    <a:pt x="404622" y="47625"/>
                  </a:moveTo>
                  <a:lnTo>
                    <a:pt x="409670" y="38957"/>
                  </a:lnTo>
                  <a:cubicBezTo>
                    <a:pt x="406622" y="37147"/>
                    <a:pt x="403574" y="35338"/>
                    <a:pt x="400526" y="33719"/>
                  </a:cubicBezTo>
                  <a:lnTo>
                    <a:pt x="395478" y="42386"/>
                  </a:lnTo>
                  <a:cubicBezTo>
                    <a:pt x="398526" y="44005"/>
                    <a:pt x="401574" y="45720"/>
                    <a:pt x="404622" y="47625"/>
                  </a:cubicBezTo>
                  <a:close/>
                  <a:moveTo>
                    <a:pt x="230124" y="13145"/>
                  </a:moveTo>
                  <a:lnTo>
                    <a:pt x="228410" y="3238"/>
                  </a:lnTo>
                  <a:cubicBezTo>
                    <a:pt x="224885" y="3810"/>
                    <a:pt x="221456" y="4382"/>
                    <a:pt x="217932" y="5048"/>
                  </a:cubicBezTo>
                  <a:lnTo>
                    <a:pt x="219646" y="14954"/>
                  </a:lnTo>
                  <a:cubicBezTo>
                    <a:pt x="223171" y="14288"/>
                    <a:pt x="226600" y="13716"/>
                    <a:pt x="230124" y="13145"/>
                  </a:cubicBezTo>
                  <a:close/>
                  <a:moveTo>
                    <a:pt x="395383" y="497777"/>
                  </a:moveTo>
                  <a:lnTo>
                    <a:pt x="400431" y="506444"/>
                  </a:lnTo>
                  <a:cubicBezTo>
                    <a:pt x="403574" y="504730"/>
                    <a:pt x="406622" y="503015"/>
                    <a:pt x="409575" y="501205"/>
                  </a:cubicBezTo>
                  <a:lnTo>
                    <a:pt x="404527" y="492538"/>
                  </a:lnTo>
                  <a:cubicBezTo>
                    <a:pt x="401574" y="494347"/>
                    <a:pt x="398526" y="496062"/>
                    <a:pt x="395383" y="497777"/>
                  </a:cubicBezTo>
                  <a:close/>
                  <a:moveTo>
                    <a:pt x="433007" y="472535"/>
                  </a:moveTo>
                  <a:lnTo>
                    <a:pt x="439484" y="480251"/>
                  </a:lnTo>
                  <a:cubicBezTo>
                    <a:pt x="442246" y="478060"/>
                    <a:pt x="444913" y="475774"/>
                    <a:pt x="447580" y="473488"/>
                  </a:cubicBezTo>
                  <a:lnTo>
                    <a:pt x="441103" y="465772"/>
                  </a:lnTo>
                  <a:cubicBezTo>
                    <a:pt x="438436" y="468059"/>
                    <a:pt x="435769" y="470345"/>
                    <a:pt x="433007" y="472535"/>
                  </a:cubicBezTo>
                  <a:close/>
                  <a:moveTo>
                    <a:pt x="353949" y="516065"/>
                  </a:moveTo>
                  <a:lnTo>
                    <a:pt x="357378" y="525590"/>
                  </a:lnTo>
                  <a:cubicBezTo>
                    <a:pt x="360712" y="524447"/>
                    <a:pt x="364046" y="523208"/>
                    <a:pt x="367284" y="521970"/>
                  </a:cubicBezTo>
                  <a:lnTo>
                    <a:pt x="363855" y="512445"/>
                  </a:lnTo>
                  <a:cubicBezTo>
                    <a:pt x="360617" y="513779"/>
                    <a:pt x="357283" y="514921"/>
                    <a:pt x="353949" y="516065"/>
                  </a:cubicBezTo>
                  <a:close/>
                  <a:moveTo>
                    <a:pt x="465677" y="441103"/>
                  </a:moveTo>
                  <a:lnTo>
                    <a:pt x="473392" y="447580"/>
                  </a:lnTo>
                  <a:cubicBezTo>
                    <a:pt x="475679" y="444913"/>
                    <a:pt x="477965" y="442246"/>
                    <a:pt x="480155" y="439484"/>
                  </a:cubicBezTo>
                  <a:lnTo>
                    <a:pt x="472440" y="433007"/>
                  </a:lnTo>
                  <a:cubicBezTo>
                    <a:pt x="470249" y="435769"/>
                    <a:pt x="467963" y="438436"/>
                    <a:pt x="465677" y="441103"/>
                  </a:cubicBezTo>
                  <a:close/>
                  <a:moveTo>
                    <a:pt x="539972" y="264795"/>
                  </a:moveTo>
                  <a:lnTo>
                    <a:pt x="529876" y="264795"/>
                  </a:lnTo>
                  <a:cubicBezTo>
                    <a:pt x="529876" y="266605"/>
                    <a:pt x="529971" y="268319"/>
                    <a:pt x="529971" y="270129"/>
                  </a:cubicBezTo>
                  <a:cubicBezTo>
                    <a:pt x="529971" y="271939"/>
                    <a:pt x="529876" y="273653"/>
                    <a:pt x="529876" y="275463"/>
                  </a:cubicBezTo>
                  <a:lnTo>
                    <a:pt x="539972" y="275463"/>
                  </a:lnTo>
                  <a:cubicBezTo>
                    <a:pt x="539972" y="273653"/>
                    <a:pt x="540068" y="271939"/>
                    <a:pt x="540068" y="270129"/>
                  </a:cubicBezTo>
                  <a:cubicBezTo>
                    <a:pt x="539972" y="268319"/>
                    <a:pt x="539972" y="266510"/>
                    <a:pt x="539972" y="264795"/>
                  </a:cubicBezTo>
                  <a:close/>
                  <a:moveTo>
                    <a:pt x="309944" y="527018"/>
                  </a:moveTo>
                  <a:lnTo>
                    <a:pt x="311658" y="536924"/>
                  </a:lnTo>
                  <a:cubicBezTo>
                    <a:pt x="315182" y="536353"/>
                    <a:pt x="318611" y="535781"/>
                    <a:pt x="322136" y="535115"/>
                  </a:cubicBezTo>
                  <a:lnTo>
                    <a:pt x="320421" y="525209"/>
                  </a:lnTo>
                  <a:cubicBezTo>
                    <a:pt x="316897" y="525780"/>
                    <a:pt x="313468" y="526447"/>
                    <a:pt x="309944" y="527018"/>
                  </a:cubicBezTo>
                  <a:close/>
                  <a:moveTo>
                    <a:pt x="525113" y="320421"/>
                  </a:moveTo>
                  <a:lnTo>
                    <a:pt x="535019" y="322136"/>
                  </a:lnTo>
                  <a:cubicBezTo>
                    <a:pt x="535686" y="318707"/>
                    <a:pt x="536353" y="315182"/>
                    <a:pt x="536829" y="311658"/>
                  </a:cubicBezTo>
                  <a:lnTo>
                    <a:pt x="526923" y="309944"/>
                  </a:lnTo>
                  <a:cubicBezTo>
                    <a:pt x="526447" y="313468"/>
                    <a:pt x="525780" y="316992"/>
                    <a:pt x="525113" y="320421"/>
                  </a:cubicBezTo>
                  <a:close/>
                  <a:moveTo>
                    <a:pt x="492538" y="404622"/>
                  </a:moveTo>
                  <a:lnTo>
                    <a:pt x="501206" y="409670"/>
                  </a:lnTo>
                  <a:cubicBezTo>
                    <a:pt x="503015" y="406622"/>
                    <a:pt x="504825" y="403574"/>
                    <a:pt x="506444" y="400526"/>
                  </a:cubicBezTo>
                  <a:lnTo>
                    <a:pt x="497777" y="395478"/>
                  </a:lnTo>
                  <a:cubicBezTo>
                    <a:pt x="496062" y="398526"/>
                    <a:pt x="494348" y="401574"/>
                    <a:pt x="492538" y="404622"/>
                  </a:cubicBezTo>
                  <a:close/>
                  <a:moveTo>
                    <a:pt x="512445" y="363950"/>
                  </a:moveTo>
                  <a:lnTo>
                    <a:pt x="521970" y="367379"/>
                  </a:lnTo>
                  <a:cubicBezTo>
                    <a:pt x="523208" y="364141"/>
                    <a:pt x="524447" y="360807"/>
                    <a:pt x="525590" y="357473"/>
                  </a:cubicBezTo>
                  <a:lnTo>
                    <a:pt x="516065" y="354044"/>
                  </a:lnTo>
                  <a:cubicBezTo>
                    <a:pt x="514921" y="357283"/>
                    <a:pt x="513683" y="360617"/>
                    <a:pt x="512445" y="363950"/>
                  </a:cubicBezTo>
                  <a:close/>
                  <a:moveTo>
                    <a:pt x="219646" y="525113"/>
                  </a:moveTo>
                  <a:lnTo>
                    <a:pt x="217932" y="535019"/>
                  </a:lnTo>
                  <a:cubicBezTo>
                    <a:pt x="221361" y="535686"/>
                    <a:pt x="224885" y="536258"/>
                    <a:pt x="228410" y="536829"/>
                  </a:cubicBezTo>
                  <a:lnTo>
                    <a:pt x="230124" y="526923"/>
                  </a:lnTo>
                  <a:cubicBezTo>
                    <a:pt x="226600" y="526447"/>
                    <a:pt x="223171" y="525780"/>
                    <a:pt x="219646" y="525113"/>
                  </a:cubicBezTo>
                  <a:close/>
                  <a:moveTo>
                    <a:pt x="42291" y="395478"/>
                  </a:moveTo>
                  <a:lnTo>
                    <a:pt x="33528" y="400526"/>
                  </a:lnTo>
                  <a:cubicBezTo>
                    <a:pt x="35242" y="403574"/>
                    <a:pt x="37052" y="406718"/>
                    <a:pt x="38862" y="409670"/>
                  </a:cubicBezTo>
                  <a:lnTo>
                    <a:pt x="47530" y="404622"/>
                  </a:lnTo>
                  <a:cubicBezTo>
                    <a:pt x="45720" y="401574"/>
                    <a:pt x="44006" y="398526"/>
                    <a:pt x="42291" y="395478"/>
                  </a:cubicBezTo>
                  <a:close/>
                  <a:moveTo>
                    <a:pt x="67532" y="433007"/>
                  </a:moveTo>
                  <a:lnTo>
                    <a:pt x="59817" y="439484"/>
                  </a:lnTo>
                  <a:cubicBezTo>
                    <a:pt x="62008" y="442246"/>
                    <a:pt x="64294" y="444913"/>
                    <a:pt x="66580" y="447580"/>
                  </a:cubicBezTo>
                  <a:lnTo>
                    <a:pt x="74295" y="441103"/>
                  </a:lnTo>
                  <a:cubicBezTo>
                    <a:pt x="72009" y="438436"/>
                    <a:pt x="69723" y="435769"/>
                    <a:pt x="67532" y="433007"/>
                  </a:cubicBezTo>
                  <a:close/>
                  <a:moveTo>
                    <a:pt x="270034" y="530066"/>
                  </a:moveTo>
                  <a:cubicBezTo>
                    <a:pt x="268224" y="530066"/>
                    <a:pt x="266510" y="529971"/>
                    <a:pt x="264700" y="529971"/>
                  </a:cubicBezTo>
                  <a:lnTo>
                    <a:pt x="264700" y="540068"/>
                  </a:lnTo>
                  <a:cubicBezTo>
                    <a:pt x="266510" y="540068"/>
                    <a:pt x="268224" y="540163"/>
                    <a:pt x="270034" y="540163"/>
                  </a:cubicBezTo>
                  <a:cubicBezTo>
                    <a:pt x="271844" y="540163"/>
                    <a:pt x="273558" y="540163"/>
                    <a:pt x="275273" y="540068"/>
                  </a:cubicBezTo>
                  <a:lnTo>
                    <a:pt x="275273" y="529971"/>
                  </a:lnTo>
                  <a:cubicBezTo>
                    <a:pt x="273558" y="529971"/>
                    <a:pt x="271748" y="530066"/>
                    <a:pt x="270034" y="530066"/>
                  </a:cubicBezTo>
                  <a:close/>
                  <a:moveTo>
                    <a:pt x="98965" y="465677"/>
                  </a:moveTo>
                  <a:lnTo>
                    <a:pt x="92488" y="473393"/>
                  </a:lnTo>
                  <a:cubicBezTo>
                    <a:pt x="95155" y="475679"/>
                    <a:pt x="97822" y="477965"/>
                    <a:pt x="100584" y="480155"/>
                  </a:cubicBezTo>
                  <a:lnTo>
                    <a:pt x="107061" y="472440"/>
                  </a:lnTo>
                  <a:cubicBezTo>
                    <a:pt x="104299" y="470345"/>
                    <a:pt x="101632" y="468059"/>
                    <a:pt x="98965" y="465677"/>
                  </a:cubicBezTo>
                  <a:close/>
                  <a:moveTo>
                    <a:pt x="24003" y="353949"/>
                  </a:moveTo>
                  <a:lnTo>
                    <a:pt x="14478" y="357378"/>
                  </a:lnTo>
                  <a:cubicBezTo>
                    <a:pt x="15621" y="360712"/>
                    <a:pt x="16859" y="364046"/>
                    <a:pt x="18098" y="367284"/>
                  </a:cubicBezTo>
                  <a:lnTo>
                    <a:pt x="27623" y="363855"/>
                  </a:lnTo>
                  <a:cubicBezTo>
                    <a:pt x="26289" y="360617"/>
                    <a:pt x="25146" y="357283"/>
                    <a:pt x="24003" y="353949"/>
                  </a:cubicBezTo>
                  <a:close/>
                  <a:moveTo>
                    <a:pt x="13145" y="309944"/>
                  </a:moveTo>
                  <a:lnTo>
                    <a:pt x="3239" y="311658"/>
                  </a:lnTo>
                  <a:cubicBezTo>
                    <a:pt x="3810" y="315182"/>
                    <a:pt x="4382" y="318611"/>
                    <a:pt x="5048" y="322136"/>
                  </a:cubicBezTo>
                  <a:lnTo>
                    <a:pt x="14954" y="320421"/>
                  </a:lnTo>
                  <a:cubicBezTo>
                    <a:pt x="14288" y="316992"/>
                    <a:pt x="13621" y="313468"/>
                    <a:pt x="13145" y="309944"/>
                  </a:cubicBezTo>
                  <a:close/>
                  <a:moveTo>
                    <a:pt x="135446" y="492538"/>
                  </a:moveTo>
                  <a:lnTo>
                    <a:pt x="130397" y="501205"/>
                  </a:lnTo>
                  <a:cubicBezTo>
                    <a:pt x="133445" y="503015"/>
                    <a:pt x="136493" y="504825"/>
                    <a:pt x="139541" y="506444"/>
                  </a:cubicBezTo>
                  <a:lnTo>
                    <a:pt x="144590" y="497777"/>
                  </a:lnTo>
                  <a:cubicBezTo>
                    <a:pt x="141542" y="496062"/>
                    <a:pt x="138494" y="494347"/>
                    <a:pt x="135446" y="492538"/>
                  </a:cubicBezTo>
                  <a:close/>
                  <a:moveTo>
                    <a:pt x="176117" y="512445"/>
                  </a:moveTo>
                  <a:lnTo>
                    <a:pt x="172688" y="521970"/>
                  </a:lnTo>
                  <a:cubicBezTo>
                    <a:pt x="175927" y="523208"/>
                    <a:pt x="179261" y="524447"/>
                    <a:pt x="182594" y="525590"/>
                  </a:cubicBezTo>
                  <a:lnTo>
                    <a:pt x="186023" y="516065"/>
                  </a:lnTo>
                  <a:cubicBezTo>
                    <a:pt x="182785" y="514921"/>
                    <a:pt x="179451" y="513779"/>
                    <a:pt x="176117" y="51244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xmlns="" id="{9D8051C5-C868-4EC8-AB22-DC16DD85E851}"/>
              </a:ext>
            </a:extLst>
          </p:cNvPr>
          <p:cNvSpPr txBox="1"/>
          <p:nvPr/>
        </p:nvSpPr>
        <p:spPr>
          <a:xfrm>
            <a:off x="5665314" y="2551718"/>
            <a:ext cx="831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i="1">
                <a:ln w="15875">
                  <a:gradFill>
                    <a:gsLst>
                      <a:gs pos="30000">
                        <a:schemeClr val="accent1"/>
                      </a:gs>
                      <a:gs pos="75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4000" b="1" i="1">
              <a:ln w="15875">
                <a:gradFill>
                  <a:gsLst>
                    <a:gs pos="30000">
                      <a:schemeClr val="accent1"/>
                    </a:gs>
                    <a:gs pos="75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xmlns="" id="{D148A5B3-2F6D-4DE2-955F-E8D62A5BBC55}"/>
              </a:ext>
            </a:extLst>
          </p:cNvPr>
          <p:cNvSpPr txBox="1"/>
          <p:nvPr/>
        </p:nvSpPr>
        <p:spPr>
          <a:xfrm>
            <a:off x="5317846" y="2863705"/>
            <a:ext cx="158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gradFill flip="none" rotWithShape="1">
                  <a:gsLst>
                    <a:gs pos="100000">
                      <a:schemeClr val="accent1"/>
                    </a:gs>
                    <a:gs pos="0">
                      <a:schemeClr val="bg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人才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xmlns="" id="{D629C078-7465-4551-9B45-B81C0CA5DA20}"/>
              </a:ext>
            </a:extLst>
          </p:cNvPr>
          <p:cNvSpPr/>
          <p:nvPr/>
        </p:nvSpPr>
        <p:spPr>
          <a:xfrm>
            <a:off x="4467522" y="3957500"/>
            <a:ext cx="3287304" cy="659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5750" algn="ctr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请在这里输入您所需要的正文文字，注意行间距为</a:t>
            </a:r>
            <a:r>
              <a:rPr lang="en-US" altLang="zh-CN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1.2</a:t>
            </a: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倍。</a:t>
            </a:r>
            <a:endParaRPr lang="en-US" altLang="zh-CN" sz="16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xmlns="" id="{FBA1E952-2D63-472B-BA6E-FD42636B7A9E}"/>
              </a:ext>
            </a:extLst>
          </p:cNvPr>
          <p:cNvGrpSpPr/>
          <p:nvPr/>
        </p:nvGrpSpPr>
        <p:grpSpPr>
          <a:xfrm>
            <a:off x="8616530" y="3022626"/>
            <a:ext cx="1586656" cy="1586656"/>
            <a:chOff x="1915546" y="3143184"/>
            <a:chExt cx="1340168" cy="1340167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xmlns="" id="{D036658B-D4C7-42A6-94A3-BF12E338C95E}"/>
                </a:ext>
              </a:extLst>
            </p:cNvPr>
            <p:cNvGrpSpPr/>
            <p:nvPr/>
          </p:nvGrpSpPr>
          <p:grpSpPr>
            <a:xfrm rot="1823240">
              <a:off x="1915546" y="3143184"/>
              <a:ext cx="1340168" cy="1340167"/>
              <a:chOff x="817697" y="-2611308"/>
              <a:chExt cx="3921340" cy="3921337"/>
            </a:xfrm>
          </p:grpSpPr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xmlns="" id="{5231F958-42E3-484F-89AF-66E1D091B158}"/>
                  </a:ext>
                </a:extLst>
              </p:cNvPr>
              <p:cNvSpPr/>
              <p:nvPr/>
            </p:nvSpPr>
            <p:spPr>
              <a:xfrm>
                <a:off x="817701" y="-2611307"/>
                <a:ext cx="3921336" cy="3921336"/>
              </a:xfrm>
              <a:custGeom>
                <a:avLst/>
                <a:gdLst>
                  <a:gd name="connsiteX0" fmla="*/ 226600 w 381000"/>
                  <a:gd name="connsiteY0" fmla="*/ 379762 h 381000"/>
                  <a:gd name="connsiteX1" fmla="*/ 191548 w 381000"/>
                  <a:gd name="connsiteY1" fmla="*/ 383000 h 381000"/>
                  <a:gd name="connsiteX2" fmla="*/ 156496 w 381000"/>
                  <a:gd name="connsiteY2" fmla="*/ 379762 h 381000"/>
                  <a:gd name="connsiteX3" fmla="*/ 158877 w 381000"/>
                  <a:gd name="connsiteY3" fmla="*/ 366998 h 381000"/>
                  <a:gd name="connsiteX4" fmla="*/ 191548 w 381000"/>
                  <a:gd name="connsiteY4" fmla="*/ 370046 h 381000"/>
                  <a:gd name="connsiteX5" fmla="*/ 224219 w 381000"/>
                  <a:gd name="connsiteY5" fmla="*/ 366998 h 381000"/>
                  <a:gd name="connsiteX6" fmla="*/ 226600 w 381000"/>
                  <a:gd name="connsiteY6" fmla="*/ 379762 h 381000"/>
                  <a:gd name="connsiteX7" fmla="*/ 55912 w 381000"/>
                  <a:gd name="connsiteY7" fmla="*/ 75533 h 381000"/>
                  <a:gd name="connsiteX8" fmla="*/ 46006 w 381000"/>
                  <a:gd name="connsiteY8" fmla="*/ 67056 h 381000"/>
                  <a:gd name="connsiteX9" fmla="*/ 0 w 381000"/>
                  <a:gd name="connsiteY9" fmla="*/ 191548 h 381000"/>
                  <a:gd name="connsiteX10" fmla="*/ 46006 w 381000"/>
                  <a:gd name="connsiteY10" fmla="*/ 316039 h 381000"/>
                  <a:gd name="connsiteX11" fmla="*/ 55912 w 381000"/>
                  <a:gd name="connsiteY11" fmla="*/ 307562 h 381000"/>
                  <a:gd name="connsiteX12" fmla="*/ 13049 w 381000"/>
                  <a:gd name="connsiteY12" fmla="*/ 191548 h 381000"/>
                  <a:gd name="connsiteX13" fmla="*/ 55912 w 381000"/>
                  <a:gd name="connsiteY13" fmla="*/ 75533 h 381000"/>
                  <a:gd name="connsiteX14" fmla="*/ 336899 w 381000"/>
                  <a:gd name="connsiteY14" fmla="*/ 67056 h 381000"/>
                  <a:gd name="connsiteX15" fmla="*/ 326993 w 381000"/>
                  <a:gd name="connsiteY15" fmla="*/ 75533 h 381000"/>
                  <a:gd name="connsiteX16" fmla="*/ 369856 w 381000"/>
                  <a:gd name="connsiteY16" fmla="*/ 191548 h 381000"/>
                  <a:gd name="connsiteX17" fmla="*/ 326993 w 381000"/>
                  <a:gd name="connsiteY17" fmla="*/ 307562 h 381000"/>
                  <a:gd name="connsiteX18" fmla="*/ 336899 w 381000"/>
                  <a:gd name="connsiteY18" fmla="*/ 316039 h 381000"/>
                  <a:gd name="connsiteX19" fmla="*/ 383000 w 381000"/>
                  <a:gd name="connsiteY19" fmla="*/ 191548 h 381000"/>
                  <a:gd name="connsiteX20" fmla="*/ 336899 w 381000"/>
                  <a:gd name="connsiteY20" fmla="*/ 67056 h 381000"/>
                  <a:gd name="connsiteX21" fmla="*/ 158782 w 381000"/>
                  <a:gd name="connsiteY21" fmla="*/ 16097 h 381000"/>
                  <a:gd name="connsiteX22" fmla="*/ 191452 w 381000"/>
                  <a:gd name="connsiteY22" fmla="*/ 13049 h 381000"/>
                  <a:gd name="connsiteX23" fmla="*/ 224123 w 381000"/>
                  <a:gd name="connsiteY23" fmla="*/ 16097 h 381000"/>
                  <a:gd name="connsiteX24" fmla="*/ 226505 w 381000"/>
                  <a:gd name="connsiteY24" fmla="*/ 3238 h 381000"/>
                  <a:gd name="connsiteX25" fmla="*/ 191452 w 381000"/>
                  <a:gd name="connsiteY25" fmla="*/ 0 h 381000"/>
                  <a:gd name="connsiteX26" fmla="*/ 156401 w 381000"/>
                  <a:gd name="connsiteY26" fmla="*/ 3238 h 381000"/>
                  <a:gd name="connsiteX27" fmla="*/ 158782 w 381000"/>
                  <a:gd name="connsiteY27" fmla="*/ 16097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81000" h="381000">
                    <a:moveTo>
                      <a:pt x="226600" y="379762"/>
                    </a:moveTo>
                    <a:cubicBezTo>
                      <a:pt x="215265" y="381857"/>
                      <a:pt x="203549" y="383000"/>
                      <a:pt x="191548" y="383000"/>
                    </a:cubicBezTo>
                    <a:cubicBezTo>
                      <a:pt x="179546" y="383000"/>
                      <a:pt x="167831" y="381857"/>
                      <a:pt x="156496" y="379762"/>
                    </a:cubicBezTo>
                    <a:lnTo>
                      <a:pt x="158877" y="366998"/>
                    </a:lnTo>
                    <a:cubicBezTo>
                      <a:pt x="169450" y="368999"/>
                      <a:pt x="180404" y="370046"/>
                      <a:pt x="191548" y="370046"/>
                    </a:cubicBezTo>
                    <a:cubicBezTo>
                      <a:pt x="202692" y="370046"/>
                      <a:pt x="213646" y="368999"/>
                      <a:pt x="224219" y="366998"/>
                    </a:cubicBezTo>
                    <a:lnTo>
                      <a:pt x="226600" y="379762"/>
                    </a:lnTo>
                    <a:close/>
                    <a:moveTo>
                      <a:pt x="55912" y="75533"/>
                    </a:moveTo>
                    <a:lnTo>
                      <a:pt x="46006" y="67056"/>
                    </a:lnTo>
                    <a:cubicBezTo>
                      <a:pt x="17335" y="100584"/>
                      <a:pt x="0" y="144018"/>
                      <a:pt x="0" y="191548"/>
                    </a:cubicBezTo>
                    <a:cubicBezTo>
                      <a:pt x="0" y="239078"/>
                      <a:pt x="17335" y="282512"/>
                      <a:pt x="46006" y="316039"/>
                    </a:cubicBezTo>
                    <a:lnTo>
                      <a:pt x="55912" y="307562"/>
                    </a:lnTo>
                    <a:cubicBezTo>
                      <a:pt x="29147" y="276320"/>
                      <a:pt x="13049" y="235839"/>
                      <a:pt x="13049" y="191548"/>
                    </a:cubicBezTo>
                    <a:cubicBezTo>
                      <a:pt x="13049" y="147257"/>
                      <a:pt x="29242" y="106680"/>
                      <a:pt x="55912" y="75533"/>
                    </a:cubicBezTo>
                    <a:close/>
                    <a:moveTo>
                      <a:pt x="336899" y="67056"/>
                    </a:moveTo>
                    <a:lnTo>
                      <a:pt x="326993" y="75533"/>
                    </a:lnTo>
                    <a:cubicBezTo>
                      <a:pt x="353759" y="106775"/>
                      <a:pt x="369856" y="147257"/>
                      <a:pt x="369856" y="191548"/>
                    </a:cubicBezTo>
                    <a:cubicBezTo>
                      <a:pt x="369856" y="235839"/>
                      <a:pt x="353663" y="276320"/>
                      <a:pt x="326993" y="307562"/>
                    </a:cubicBezTo>
                    <a:lnTo>
                      <a:pt x="336899" y="316039"/>
                    </a:lnTo>
                    <a:cubicBezTo>
                      <a:pt x="365569" y="282512"/>
                      <a:pt x="383000" y="239078"/>
                      <a:pt x="383000" y="191548"/>
                    </a:cubicBezTo>
                    <a:cubicBezTo>
                      <a:pt x="383000" y="144018"/>
                      <a:pt x="365665" y="100489"/>
                      <a:pt x="336899" y="67056"/>
                    </a:cubicBezTo>
                    <a:close/>
                    <a:moveTo>
                      <a:pt x="158782" y="16097"/>
                    </a:moveTo>
                    <a:cubicBezTo>
                      <a:pt x="169354" y="14097"/>
                      <a:pt x="180308" y="13049"/>
                      <a:pt x="191452" y="13049"/>
                    </a:cubicBezTo>
                    <a:cubicBezTo>
                      <a:pt x="202597" y="13049"/>
                      <a:pt x="213551" y="14097"/>
                      <a:pt x="224123" y="16097"/>
                    </a:cubicBezTo>
                    <a:lnTo>
                      <a:pt x="226505" y="3238"/>
                    </a:lnTo>
                    <a:cubicBezTo>
                      <a:pt x="215170" y="1143"/>
                      <a:pt x="203454" y="0"/>
                      <a:pt x="191452" y="0"/>
                    </a:cubicBezTo>
                    <a:cubicBezTo>
                      <a:pt x="179451" y="0"/>
                      <a:pt x="167735" y="1143"/>
                      <a:pt x="156401" y="3238"/>
                    </a:cubicBezTo>
                    <a:lnTo>
                      <a:pt x="158782" y="16097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xmlns="" id="{FF7BB486-F176-4A2A-BF6E-989D8B93B792}"/>
                  </a:ext>
                </a:extLst>
              </p:cNvPr>
              <p:cNvSpPr/>
              <p:nvPr/>
            </p:nvSpPr>
            <p:spPr>
              <a:xfrm>
                <a:off x="817697" y="-2611308"/>
                <a:ext cx="3921336" cy="3921336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endParaRPr>
              </a:p>
            </p:txBody>
          </p:sp>
        </p:grp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xmlns="" id="{1ACDC264-4547-4C2B-AD83-54754118651A}"/>
                </a:ext>
              </a:extLst>
            </p:cNvPr>
            <p:cNvSpPr/>
            <p:nvPr/>
          </p:nvSpPr>
          <p:spPr>
            <a:xfrm>
              <a:off x="1991934" y="3219571"/>
              <a:ext cx="1187392" cy="1187392"/>
            </a:xfrm>
            <a:custGeom>
              <a:avLst/>
              <a:gdLst>
                <a:gd name="connsiteX0" fmla="*/ 264700 w 533400"/>
                <a:gd name="connsiteY0" fmla="*/ 10192 h 533400"/>
                <a:gd name="connsiteX1" fmla="*/ 264700 w 533400"/>
                <a:gd name="connsiteY1" fmla="*/ 95 h 533400"/>
                <a:gd name="connsiteX2" fmla="*/ 270034 w 533400"/>
                <a:gd name="connsiteY2" fmla="*/ 0 h 533400"/>
                <a:gd name="connsiteX3" fmla="*/ 275273 w 533400"/>
                <a:gd name="connsiteY3" fmla="*/ 95 h 533400"/>
                <a:gd name="connsiteX4" fmla="*/ 275273 w 533400"/>
                <a:gd name="connsiteY4" fmla="*/ 10192 h 533400"/>
                <a:gd name="connsiteX5" fmla="*/ 270034 w 533400"/>
                <a:gd name="connsiteY5" fmla="*/ 10096 h 533400"/>
                <a:gd name="connsiteX6" fmla="*/ 264700 w 533400"/>
                <a:gd name="connsiteY6" fmla="*/ 10192 h 533400"/>
                <a:gd name="connsiteX7" fmla="*/ 107061 w 533400"/>
                <a:gd name="connsiteY7" fmla="*/ 67532 h 533400"/>
                <a:gd name="connsiteX8" fmla="*/ 100584 w 533400"/>
                <a:gd name="connsiteY8" fmla="*/ 59817 h 533400"/>
                <a:gd name="connsiteX9" fmla="*/ 92488 w 533400"/>
                <a:gd name="connsiteY9" fmla="*/ 66580 h 533400"/>
                <a:gd name="connsiteX10" fmla="*/ 98965 w 533400"/>
                <a:gd name="connsiteY10" fmla="*/ 74295 h 533400"/>
                <a:gd name="connsiteX11" fmla="*/ 107061 w 533400"/>
                <a:gd name="connsiteY11" fmla="*/ 67532 h 533400"/>
                <a:gd name="connsiteX12" fmla="*/ 10096 w 533400"/>
                <a:gd name="connsiteY12" fmla="*/ 270034 h 533400"/>
                <a:gd name="connsiteX13" fmla="*/ 10192 w 533400"/>
                <a:gd name="connsiteY13" fmla="*/ 264700 h 533400"/>
                <a:gd name="connsiteX14" fmla="*/ 95 w 533400"/>
                <a:gd name="connsiteY14" fmla="*/ 264700 h 533400"/>
                <a:gd name="connsiteX15" fmla="*/ 0 w 533400"/>
                <a:gd name="connsiteY15" fmla="*/ 269938 h 533400"/>
                <a:gd name="connsiteX16" fmla="*/ 95 w 533400"/>
                <a:gd name="connsiteY16" fmla="*/ 275272 h 533400"/>
                <a:gd name="connsiteX17" fmla="*/ 10192 w 533400"/>
                <a:gd name="connsiteY17" fmla="*/ 275272 h 533400"/>
                <a:gd name="connsiteX18" fmla="*/ 10096 w 533400"/>
                <a:gd name="connsiteY18" fmla="*/ 270034 h 533400"/>
                <a:gd name="connsiteX19" fmla="*/ 144685 w 533400"/>
                <a:gd name="connsiteY19" fmla="*/ 42291 h 533400"/>
                <a:gd name="connsiteX20" fmla="*/ 139637 w 533400"/>
                <a:gd name="connsiteY20" fmla="*/ 33623 h 533400"/>
                <a:gd name="connsiteX21" fmla="*/ 130492 w 533400"/>
                <a:gd name="connsiteY21" fmla="*/ 38862 h 533400"/>
                <a:gd name="connsiteX22" fmla="*/ 135541 w 533400"/>
                <a:gd name="connsiteY22" fmla="*/ 47530 h 533400"/>
                <a:gd name="connsiteX23" fmla="*/ 144685 w 533400"/>
                <a:gd name="connsiteY23" fmla="*/ 42291 h 533400"/>
                <a:gd name="connsiteX24" fmla="*/ 27623 w 533400"/>
                <a:gd name="connsiteY24" fmla="*/ 176213 h 533400"/>
                <a:gd name="connsiteX25" fmla="*/ 18098 w 533400"/>
                <a:gd name="connsiteY25" fmla="*/ 172784 h 533400"/>
                <a:gd name="connsiteX26" fmla="*/ 14478 w 533400"/>
                <a:gd name="connsiteY26" fmla="*/ 182690 h 533400"/>
                <a:gd name="connsiteX27" fmla="*/ 24003 w 533400"/>
                <a:gd name="connsiteY27" fmla="*/ 186119 h 533400"/>
                <a:gd name="connsiteX28" fmla="*/ 27623 w 533400"/>
                <a:gd name="connsiteY28" fmla="*/ 176213 h 533400"/>
                <a:gd name="connsiteX29" fmla="*/ 14954 w 533400"/>
                <a:gd name="connsiteY29" fmla="*/ 219742 h 533400"/>
                <a:gd name="connsiteX30" fmla="*/ 5048 w 533400"/>
                <a:gd name="connsiteY30" fmla="*/ 218027 h 533400"/>
                <a:gd name="connsiteX31" fmla="*/ 3239 w 533400"/>
                <a:gd name="connsiteY31" fmla="*/ 228410 h 533400"/>
                <a:gd name="connsiteX32" fmla="*/ 13145 w 533400"/>
                <a:gd name="connsiteY32" fmla="*/ 230124 h 533400"/>
                <a:gd name="connsiteX33" fmla="*/ 14954 w 533400"/>
                <a:gd name="connsiteY33" fmla="*/ 219742 h 533400"/>
                <a:gd name="connsiteX34" fmla="*/ 74390 w 533400"/>
                <a:gd name="connsiteY34" fmla="*/ 98965 h 533400"/>
                <a:gd name="connsiteX35" fmla="*/ 66675 w 533400"/>
                <a:gd name="connsiteY35" fmla="*/ 92488 h 533400"/>
                <a:gd name="connsiteX36" fmla="*/ 59912 w 533400"/>
                <a:gd name="connsiteY36" fmla="*/ 100584 h 533400"/>
                <a:gd name="connsiteX37" fmla="*/ 67628 w 533400"/>
                <a:gd name="connsiteY37" fmla="*/ 107061 h 533400"/>
                <a:gd name="connsiteX38" fmla="*/ 74390 w 533400"/>
                <a:gd name="connsiteY38" fmla="*/ 98965 h 533400"/>
                <a:gd name="connsiteX39" fmla="*/ 47530 w 533400"/>
                <a:gd name="connsiteY39" fmla="*/ 135541 h 533400"/>
                <a:gd name="connsiteX40" fmla="*/ 38862 w 533400"/>
                <a:gd name="connsiteY40" fmla="*/ 130493 h 533400"/>
                <a:gd name="connsiteX41" fmla="*/ 33528 w 533400"/>
                <a:gd name="connsiteY41" fmla="*/ 139637 h 533400"/>
                <a:gd name="connsiteX42" fmla="*/ 42291 w 533400"/>
                <a:gd name="connsiteY42" fmla="*/ 144685 h 533400"/>
                <a:gd name="connsiteX43" fmla="*/ 47530 w 533400"/>
                <a:gd name="connsiteY43" fmla="*/ 135541 h 533400"/>
                <a:gd name="connsiteX44" fmla="*/ 186119 w 533400"/>
                <a:gd name="connsiteY44" fmla="*/ 24003 h 533400"/>
                <a:gd name="connsiteX45" fmla="*/ 182690 w 533400"/>
                <a:gd name="connsiteY45" fmla="*/ 14478 h 533400"/>
                <a:gd name="connsiteX46" fmla="*/ 172784 w 533400"/>
                <a:gd name="connsiteY46" fmla="*/ 18097 h 533400"/>
                <a:gd name="connsiteX47" fmla="*/ 176213 w 533400"/>
                <a:gd name="connsiteY47" fmla="*/ 27622 h 533400"/>
                <a:gd name="connsiteX48" fmla="*/ 186119 w 533400"/>
                <a:gd name="connsiteY48" fmla="*/ 24003 h 533400"/>
                <a:gd name="connsiteX49" fmla="*/ 320326 w 533400"/>
                <a:gd name="connsiteY49" fmla="*/ 15050 h 533400"/>
                <a:gd name="connsiteX50" fmla="*/ 322040 w 533400"/>
                <a:gd name="connsiteY50" fmla="*/ 5144 h 533400"/>
                <a:gd name="connsiteX51" fmla="*/ 311563 w 533400"/>
                <a:gd name="connsiteY51" fmla="*/ 3334 h 533400"/>
                <a:gd name="connsiteX52" fmla="*/ 309848 w 533400"/>
                <a:gd name="connsiteY52" fmla="*/ 13240 h 533400"/>
                <a:gd name="connsiteX53" fmla="*/ 320326 w 533400"/>
                <a:gd name="connsiteY53" fmla="*/ 15050 h 533400"/>
                <a:gd name="connsiteX54" fmla="*/ 497777 w 533400"/>
                <a:gd name="connsiteY54" fmla="*/ 144685 h 533400"/>
                <a:gd name="connsiteX55" fmla="*/ 506444 w 533400"/>
                <a:gd name="connsiteY55" fmla="*/ 139637 h 533400"/>
                <a:gd name="connsiteX56" fmla="*/ 501206 w 533400"/>
                <a:gd name="connsiteY56" fmla="*/ 130493 h 533400"/>
                <a:gd name="connsiteX57" fmla="*/ 492538 w 533400"/>
                <a:gd name="connsiteY57" fmla="*/ 135541 h 533400"/>
                <a:gd name="connsiteX58" fmla="*/ 497777 w 533400"/>
                <a:gd name="connsiteY58" fmla="*/ 144685 h 533400"/>
                <a:gd name="connsiteX59" fmla="*/ 472535 w 533400"/>
                <a:gd name="connsiteY59" fmla="*/ 107061 h 533400"/>
                <a:gd name="connsiteX60" fmla="*/ 480250 w 533400"/>
                <a:gd name="connsiteY60" fmla="*/ 100584 h 533400"/>
                <a:gd name="connsiteX61" fmla="*/ 473488 w 533400"/>
                <a:gd name="connsiteY61" fmla="*/ 92488 h 533400"/>
                <a:gd name="connsiteX62" fmla="*/ 465773 w 533400"/>
                <a:gd name="connsiteY62" fmla="*/ 98965 h 533400"/>
                <a:gd name="connsiteX63" fmla="*/ 472535 w 533400"/>
                <a:gd name="connsiteY63" fmla="*/ 107061 h 533400"/>
                <a:gd name="connsiteX64" fmla="*/ 526923 w 533400"/>
                <a:gd name="connsiteY64" fmla="*/ 230124 h 533400"/>
                <a:gd name="connsiteX65" fmla="*/ 536829 w 533400"/>
                <a:gd name="connsiteY65" fmla="*/ 228410 h 533400"/>
                <a:gd name="connsiteX66" fmla="*/ 535019 w 533400"/>
                <a:gd name="connsiteY66" fmla="*/ 218027 h 533400"/>
                <a:gd name="connsiteX67" fmla="*/ 525113 w 533400"/>
                <a:gd name="connsiteY67" fmla="*/ 219742 h 533400"/>
                <a:gd name="connsiteX68" fmla="*/ 526923 w 533400"/>
                <a:gd name="connsiteY68" fmla="*/ 230124 h 533400"/>
                <a:gd name="connsiteX69" fmla="*/ 516065 w 533400"/>
                <a:gd name="connsiteY69" fmla="*/ 186119 h 533400"/>
                <a:gd name="connsiteX70" fmla="*/ 525590 w 533400"/>
                <a:gd name="connsiteY70" fmla="*/ 182690 h 533400"/>
                <a:gd name="connsiteX71" fmla="*/ 521970 w 533400"/>
                <a:gd name="connsiteY71" fmla="*/ 172784 h 533400"/>
                <a:gd name="connsiteX72" fmla="*/ 512445 w 533400"/>
                <a:gd name="connsiteY72" fmla="*/ 176213 h 533400"/>
                <a:gd name="connsiteX73" fmla="*/ 516065 w 533400"/>
                <a:gd name="connsiteY73" fmla="*/ 186119 h 533400"/>
                <a:gd name="connsiteX74" fmla="*/ 441103 w 533400"/>
                <a:gd name="connsiteY74" fmla="*/ 74390 h 533400"/>
                <a:gd name="connsiteX75" fmla="*/ 447580 w 533400"/>
                <a:gd name="connsiteY75" fmla="*/ 66675 h 533400"/>
                <a:gd name="connsiteX76" fmla="*/ 439484 w 533400"/>
                <a:gd name="connsiteY76" fmla="*/ 59912 h 533400"/>
                <a:gd name="connsiteX77" fmla="*/ 433007 w 533400"/>
                <a:gd name="connsiteY77" fmla="*/ 67628 h 533400"/>
                <a:gd name="connsiteX78" fmla="*/ 441103 w 533400"/>
                <a:gd name="connsiteY78" fmla="*/ 74390 h 533400"/>
                <a:gd name="connsiteX79" fmla="*/ 363855 w 533400"/>
                <a:gd name="connsiteY79" fmla="*/ 27622 h 533400"/>
                <a:gd name="connsiteX80" fmla="*/ 367284 w 533400"/>
                <a:gd name="connsiteY80" fmla="*/ 18097 h 533400"/>
                <a:gd name="connsiteX81" fmla="*/ 357378 w 533400"/>
                <a:gd name="connsiteY81" fmla="*/ 14478 h 533400"/>
                <a:gd name="connsiteX82" fmla="*/ 353949 w 533400"/>
                <a:gd name="connsiteY82" fmla="*/ 24003 h 533400"/>
                <a:gd name="connsiteX83" fmla="*/ 363855 w 533400"/>
                <a:gd name="connsiteY83" fmla="*/ 27622 h 533400"/>
                <a:gd name="connsiteX84" fmla="*/ 404622 w 533400"/>
                <a:gd name="connsiteY84" fmla="*/ 47625 h 533400"/>
                <a:gd name="connsiteX85" fmla="*/ 409670 w 533400"/>
                <a:gd name="connsiteY85" fmla="*/ 38957 h 533400"/>
                <a:gd name="connsiteX86" fmla="*/ 400526 w 533400"/>
                <a:gd name="connsiteY86" fmla="*/ 33719 h 533400"/>
                <a:gd name="connsiteX87" fmla="*/ 395478 w 533400"/>
                <a:gd name="connsiteY87" fmla="*/ 42386 h 533400"/>
                <a:gd name="connsiteX88" fmla="*/ 404622 w 533400"/>
                <a:gd name="connsiteY88" fmla="*/ 47625 h 533400"/>
                <a:gd name="connsiteX89" fmla="*/ 230124 w 533400"/>
                <a:gd name="connsiteY89" fmla="*/ 13145 h 533400"/>
                <a:gd name="connsiteX90" fmla="*/ 228410 w 533400"/>
                <a:gd name="connsiteY90" fmla="*/ 3238 h 533400"/>
                <a:gd name="connsiteX91" fmla="*/ 217932 w 533400"/>
                <a:gd name="connsiteY91" fmla="*/ 5048 h 533400"/>
                <a:gd name="connsiteX92" fmla="*/ 219646 w 533400"/>
                <a:gd name="connsiteY92" fmla="*/ 14954 h 533400"/>
                <a:gd name="connsiteX93" fmla="*/ 230124 w 533400"/>
                <a:gd name="connsiteY93" fmla="*/ 13145 h 533400"/>
                <a:gd name="connsiteX94" fmla="*/ 395383 w 533400"/>
                <a:gd name="connsiteY94" fmla="*/ 497777 h 533400"/>
                <a:gd name="connsiteX95" fmla="*/ 400431 w 533400"/>
                <a:gd name="connsiteY95" fmla="*/ 506444 h 533400"/>
                <a:gd name="connsiteX96" fmla="*/ 409575 w 533400"/>
                <a:gd name="connsiteY96" fmla="*/ 501205 h 533400"/>
                <a:gd name="connsiteX97" fmla="*/ 404527 w 533400"/>
                <a:gd name="connsiteY97" fmla="*/ 492538 h 533400"/>
                <a:gd name="connsiteX98" fmla="*/ 395383 w 533400"/>
                <a:gd name="connsiteY98" fmla="*/ 497777 h 533400"/>
                <a:gd name="connsiteX99" fmla="*/ 433007 w 533400"/>
                <a:gd name="connsiteY99" fmla="*/ 472535 h 533400"/>
                <a:gd name="connsiteX100" fmla="*/ 439484 w 533400"/>
                <a:gd name="connsiteY100" fmla="*/ 480251 h 533400"/>
                <a:gd name="connsiteX101" fmla="*/ 447580 w 533400"/>
                <a:gd name="connsiteY101" fmla="*/ 473488 h 533400"/>
                <a:gd name="connsiteX102" fmla="*/ 441103 w 533400"/>
                <a:gd name="connsiteY102" fmla="*/ 465772 h 533400"/>
                <a:gd name="connsiteX103" fmla="*/ 433007 w 533400"/>
                <a:gd name="connsiteY103" fmla="*/ 472535 h 533400"/>
                <a:gd name="connsiteX104" fmla="*/ 353949 w 533400"/>
                <a:gd name="connsiteY104" fmla="*/ 516065 h 533400"/>
                <a:gd name="connsiteX105" fmla="*/ 357378 w 533400"/>
                <a:gd name="connsiteY105" fmla="*/ 525590 h 533400"/>
                <a:gd name="connsiteX106" fmla="*/ 367284 w 533400"/>
                <a:gd name="connsiteY106" fmla="*/ 521970 h 533400"/>
                <a:gd name="connsiteX107" fmla="*/ 363855 w 533400"/>
                <a:gd name="connsiteY107" fmla="*/ 512445 h 533400"/>
                <a:gd name="connsiteX108" fmla="*/ 353949 w 533400"/>
                <a:gd name="connsiteY108" fmla="*/ 516065 h 533400"/>
                <a:gd name="connsiteX109" fmla="*/ 465677 w 533400"/>
                <a:gd name="connsiteY109" fmla="*/ 441103 h 533400"/>
                <a:gd name="connsiteX110" fmla="*/ 473392 w 533400"/>
                <a:gd name="connsiteY110" fmla="*/ 447580 h 533400"/>
                <a:gd name="connsiteX111" fmla="*/ 480155 w 533400"/>
                <a:gd name="connsiteY111" fmla="*/ 439484 h 533400"/>
                <a:gd name="connsiteX112" fmla="*/ 472440 w 533400"/>
                <a:gd name="connsiteY112" fmla="*/ 433007 h 533400"/>
                <a:gd name="connsiteX113" fmla="*/ 465677 w 533400"/>
                <a:gd name="connsiteY113" fmla="*/ 441103 h 533400"/>
                <a:gd name="connsiteX114" fmla="*/ 539972 w 533400"/>
                <a:gd name="connsiteY114" fmla="*/ 264795 h 533400"/>
                <a:gd name="connsiteX115" fmla="*/ 529876 w 533400"/>
                <a:gd name="connsiteY115" fmla="*/ 264795 h 533400"/>
                <a:gd name="connsiteX116" fmla="*/ 529971 w 533400"/>
                <a:gd name="connsiteY116" fmla="*/ 270129 h 533400"/>
                <a:gd name="connsiteX117" fmla="*/ 529876 w 533400"/>
                <a:gd name="connsiteY117" fmla="*/ 275463 h 533400"/>
                <a:gd name="connsiteX118" fmla="*/ 539972 w 533400"/>
                <a:gd name="connsiteY118" fmla="*/ 275463 h 533400"/>
                <a:gd name="connsiteX119" fmla="*/ 540068 w 533400"/>
                <a:gd name="connsiteY119" fmla="*/ 270129 h 533400"/>
                <a:gd name="connsiteX120" fmla="*/ 539972 w 533400"/>
                <a:gd name="connsiteY120" fmla="*/ 264795 h 533400"/>
                <a:gd name="connsiteX121" fmla="*/ 309944 w 533400"/>
                <a:gd name="connsiteY121" fmla="*/ 527018 h 533400"/>
                <a:gd name="connsiteX122" fmla="*/ 311658 w 533400"/>
                <a:gd name="connsiteY122" fmla="*/ 536924 h 533400"/>
                <a:gd name="connsiteX123" fmla="*/ 322136 w 533400"/>
                <a:gd name="connsiteY123" fmla="*/ 535115 h 533400"/>
                <a:gd name="connsiteX124" fmla="*/ 320421 w 533400"/>
                <a:gd name="connsiteY124" fmla="*/ 525209 h 533400"/>
                <a:gd name="connsiteX125" fmla="*/ 309944 w 533400"/>
                <a:gd name="connsiteY125" fmla="*/ 527018 h 533400"/>
                <a:gd name="connsiteX126" fmla="*/ 525113 w 533400"/>
                <a:gd name="connsiteY126" fmla="*/ 320421 h 533400"/>
                <a:gd name="connsiteX127" fmla="*/ 535019 w 533400"/>
                <a:gd name="connsiteY127" fmla="*/ 322136 h 533400"/>
                <a:gd name="connsiteX128" fmla="*/ 536829 w 533400"/>
                <a:gd name="connsiteY128" fmla="*/ 311658 h 533400"/>
                <a:gd name="connsiteX129" fmla="*/ 526923 w 533400"/>
                <a:gd name="connsiteY129" fmla="*/ 309944 h 533400"/>
                <a:gd name="connsiteX130" fmla="*/ 525113 w 533400"/>
                <a:gd name="connsiteY130" fmla="*/ 320421 h 533400"/>
                <a:gd name="connsiteX131" fmla="*/ 492538 w 533400"/>
                <a:gd name="connsiteY131" fmla="*/ 404622 h 533400"/>
                <a:gd name="connsiteX132" fmla="*/ 501206 w 533400"/>
                <a:gd name="connsiteY132" fmla="*/ 409670 h 533400"/>
                <a:gd name="connsiteX133" fmla="*/ 506444 w 533400"/>
                <a:gd name="connsiteY133" fmla="*/ 400526 h 533400"/>
                <a:gd name="connsiteX134" fmla="*/ 497777 w 533400"/>
                <a:gd name="connsiteY134" fmla="*/ 395478 h 533400"/>
                <a:gd name="connsiteX135" fmla="*/ 492538 w 533400"/>
                <a:gd name="connsiteY135" fmla="*/ 404622 h 533400"/>
                <a:gd name="connsiteX136" fmla="*/ 512445 w 533400"/>
                <a:gd name="connsiteY136" fmla="*/ 363950 h 533400"/>
                <a:gd name="connsiteX137" fmla="*/ 521970 w 533400"/>
                <a:gd name="connsiteY137" fmla="*/ 367379 h 533400"/>
                <a:gd name="connsiteX138" fmla="*/ 525590 w 533400"/>
                <a:gd name="connsiteY138" fmla="*/ 357473 h 533400"/>
                <a:gd name="connsiteX139" fmla="*/ 516065 w 533400"/>
                <a:gd name="connsiteY139" fmla="*/ 354044 h 533400"/>
                <a:gd name="connsiteX140" fmla="*/ 512445 w 533400"/>
                <a:gd name="connsiteY140" fmla="*/ 363950 h 533400"/>
                <a:gd name="connsiteX141" fmla="*/ 219646 w 533400"/>
                <a:gd name="connsiteY141" fmla="*/ 525113 h 533400"/>
                <a:gd name="connsiteX142" fmla="*/ 217932 w 533400"/>
                <a:gd name="connsiteY142" fmla="*/ 535019 h 533400"/>
                <a:gd name="connsiteX143" fmla="*/ 228410 w 533400"/>
                <a:gd name="connsiteY143" fmla="*/ 536829 h 533400"/>
                <a:gd name="connsiteX144" fmla="*/ 230124 w 533400"/>
                <a:gd name="connsiteY144" fmla="*/ 526923 h 533400"/>
                <a:gd name="connsiteX145" fmla="*/ 219646 w 533400"/>
                <a:gd name="connsiteY145" fmla="*/ 525113 h 533400"/>
                <a:gd name="connsiteX146" fmla="*/ 42291 w 533400"/>
                <a:gd name="connsiteY146" fmla="*/ 395478 h 533400"/>
                <a:gd name="connsiteX147" fmla="*/ 33528 w 533400"/>
                <a:gd name="connsiteY147" fmla="*/ 400526 h 533400"/>
                <a:gd name="connsiteX148" fmla="*/ 38862 w 533400"/>
                <a:gd name="connsiteY148" fmla="*/ 409670 h 533400"/>
                <a:gd name="connsiteX149" fmla="*/ 47530 w 533400"/>
                <a:gd name="connsiteY149" fmla="*/ 404622 h 533400"/>
                <a:gd name="connsiteX150" fmla="*/ 42291 w 533400"/>
                <a:gd name="connsiteY150" fmla="*/ 395478 h 533400"/>
                <a:gd name="connsiteX151" fmla="*/ 67532 w 533400"/>
                <a:gd name="connsiteY151" fmla="*/ 433007 h 533400"/>
                <a:gd name="connsiteX152" fmla="*/ 59817 w 533400"/>
                <a:gd name="connsiteY152" fmla="*/ 439484 h 533400"/>
                <a:gd name="connsiteX153" fmla="*/ 66580 w 533400"/>
                <a:gd name="connsiteY153" fmla="*/ 447580 h 533400"/>
                <a:gd name="connsiteX154" fmla="*/ 74295 w 533400"/>
                <a:gd name="connsiteY154" fmla="*/ 441103 h 533400"/>
                <a:gd name="connsiteX155" fmla="*/ 67532 w 533400"/>
                <a:gd name="connsiteY155" fmla="*/ 433007 h 533400"/>
                <a:gd name="connsiteX156" fmla="*/ 270034 w 533400"/>
                <a:gd name="connsiteY156" fmla="*/ 530066 h 533400"/>
                <a:gd name="connsiteX157" fmla="*/ 264700 w 533400"/>
                <a:gd name="connsiteY157" fmla="*/ 529971 h 533400"/>
                <a:gd name="connsiteX158" fmla="*/ 264700 w 533400"/>
                <a:gd name="connsiteY158" fmla="*/ 540068 h 533400"/>
                <a:gd name="connsiteX159" fmla="*/ 270034 w 533400"/>
                <a:gd name="connsiteY159" fmla="*/ 540163 h 533400"/>
                <a:gd name="connsiteX160" fmla="*/ 275273 w 533400"/>
                <a:gd name="connsiteY160" fmla="*/ 540068 h 533400"/>
                <a:gd name="connsiteX161" fmla="*/ 275273 w 533400"/>
                <a:gd name="connsiteY161" fmla="*/ 529971 h 533400"/>
                <a:gd name="connsiteX162" fmla="*/ 270034 w 533400"/>
                <a:gd name="connsiteY162" fmla="*/ 530066 h 533400"/>
                <a:gd name="connsiteX163" fmla="*/ 98965 w 533400"/>
                <a:gd name="connsiteY163" fmla="*/ 465677 h 533400"/>
                <a:gd name="connsiteX164" fmla="*/ 92488 w 533400"/>
                <a:gd name="connsiteY164" fmla="*/ 473393 h 533400"/>
                <a:gd name="connsiteX165" fmla="*/ 100584 w 533400"/>
                <a:gd name="connsiteY165" fmla="*/ 480155 h 533400"/>
                <a:gd name="connsiteX166" fmla="*/ 107061 w 533400"/>
                <a:gd name="connsiteY166" fmla="*/ 472440 h 533400"/>
                <a:gd name="connsiteX167" fmla="*/ 98965 w 533400"/>
                <a:gd name="connsiteY167" fmla="*/ 465677 h 533400"/>
                <a:gd name="connsiteX168" fmla="*/ 24003 w 533400"/>
                <a:gd name="connsiteY168" fmla="*/ 353949 h 533400"/>
                <a:gd name="connsiteX169" fmla="*/ 14478 w 533400"/>
                <a:gd name="connsiteY169" fmla="*/ 357378 h 533400"/>
                <a:gd name="connsiteX170" fmla="*/ 18098 w 533400"/>
                <a:gd name="connsiteY170" fmla="*/ 367284 h 533400"/>
                <a:gd name="connsiteX171" fmla="*/ 27623 w 533400"/>
                <a:gd name="connsiteY171" fmla="*/ 363855 h 533400"/>
                <a:gd name="connsiteX172" fmla="*/ 24003 w 533400"/>
                <a:gd name="connsiteY172" fmla="*/ 353949 h 533400"/>
                <a:gd name="connsiteX173" fmla="*/ 13145 w 533400"/>
                <a:gd name="connsiteY173" fmla="*/ 309944 h 533400"/>
                <a:gd name="connsiteX174" fmla="*/ 3239 w 533400"/>
                <a:gd name="connsiteY174" fmla="*/ 311658 h 533400"/>
                <a:gd name="connsiteX175" fmla="*/ 5048 w 533400"/>
                <a:gd name="connsiteY175" fmla="*/ 322136 h 533400"/>
                <a:gd name="connsiteX176" fmla="*/ 14954 w 533400"/>
                <a:gd name="connsiteY176" fmla="*/ 320421 h 533400"/>
                <a:gd name="connsiteX177" fmla="*/ 13145 w 533400"/>
                <a:gd name="connsiteY177" fmla="*/ 309944 h 533400"/>
                <a:gd name="connsiteX178" fmla="*/ 135446 w 533400"/>
                <a:gd name="connsiteY178" fmla="*/ 492538 h 533400"/>
                <a:gd name="connsiteX179" fmla="*/ 130397 w 533400"/>
                <a:gd name="connsiteY179" fmla="*/ 501205 h 533400"/>
                <a:gd name="connsiteX180" fmla="*/ 139541 w 533400"/>
                <a:gd name="connsiteY180" fmla="*/ 506444 h 533400"/>
                <a:gd name="connsiteX181" fmla="*/ 144590 w 533400"/>
                <a:gd name="connsiteY181" fmla="*/ 497777 h 533400"/>
                <a:gd name="connsiteX182" fmla="*/ 135446 w 533400"/>
                <a:gd name="connsiteY182" fmla="*/ 492538 h 533400"/>
                <a:gd name="connsiteX183" fmla="*/ 176117 w 533400"/>
                <a:gd name="connsiteY183" fmla="*/ 512445 h 533400"/>
                <a:gd name="connsiteX184" fmla="*/ 172688 w 533400"/>
                <a:gd name="connsiteY184" fmla="*/ 521970 h 533400"/>
                <a:gd name="connsiteX185" fmla="*/ 182594 w 533400"/>
                <a:gd name="connsiteY185" fmla="*/ 525590 h 533400"/>
                <a:gd name="connsiteX186" fmla="*/ 186023 w 533400"/>
                <a:gd name="connsiteY186" fmla="*/ 516065 h 533400"/>
                <a:gd name="connsiteX187" fmla="*/ 176117 w 533400"/>
                <a:gd name="connsiteY187" fmla="*/ 512445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533400" h="533400">
                  <a:moveTo>
                    <a:pt x="264700" y="10192"/>
                  </a:moveTo>
                  <a:lnTo>
                    <a:pt x="264700" y="95"/>
                  </a:lnTo>
                  <a:cubicBezTo>
                    <a:pt x="266510" y="95"/>
                    <a:pt x="268224" y="0"/>
                    <a:pt x="270034" y="0"/>
                  </a:cubicBezTo>
                  <a:cubicBezTo>
                    <a:pt x="271844" y="0"/>
                    <a:pt x="273558" y="0"/>
                    <a:pt x="275273" y="95"/>
                  </a:cubicBezTo>
                  <a:lnTo>
                    <a:pt x="275273" y="10192"/>
                  </a:lnTo>
                  <a:cubicBezTo>
                    <a:pt x="273463" y="10192"/>
                    <a:pt x="271748" y="10096"/>
                    <a:pt x="270034" y="10096"/>
                  </a:cubicBezTo>
                  <a:cubicBezTo>
                    <a:pt x="268224" y="10096"/>
                    <a:pt x="266510" y="10192"/>
                    <a:pt x="264700" y="10192"/>
                  </a:cubicBezTo>
                  <a:close/>
                  <a:moveTo>
                    <a:pt x="107061" y="67532"/>
                  </a:moveTo>
                  <a:lnTo>
                    <a:pt x="100584" y="59817"/>
                  </a:lnTo>
                  <a:cubicBezTo>
                    <a:pt x="97822" y="62008"/>
                    <a:pt x="95155" y="64294"/>
                    <a:pt x="92488" y="66580"/>
                  </a:cubicBezTo>
                  <a:lnTo>
                    <a:pt x="98965" y="74295"/>
                  </a:lnTo>
                  <a:cubicBezTo>
                    <a:pt x="101632" y="72104"/>
                    <a:pt x="104299" y="69818"/>
                    <a:pt x="107061" y="67532"/>
                  </a:cubicBezTo>
                  <a:close/>
                  <a:moveTo>
                    <a:pt x="10096" y="270034"/>
                  </a:moveTo>
                  <a:cubicBezTo>
                    <a:pt x="10096" y="268224"/>
                    <a:pt x="10192" y="266510"/>
                    <a:pt x="10192" y="264700"/>
                  </a:cubicBezTo>
                  <a:lnTo>
                    <a:pt x="95" y="264700"/>
                  </a:lnTo>
                  <a:cubicBezTo>
                    <a:pt x="95" y="266414"/>
                    <a:pt x="0" y="268224"/>
                    <a:pt x="0" y="269938"/>
                  </a:cubicBezTo>
                  <a:cubicBezTo>
                    <a:pt x="0" y="271748"/>
                    <a:pt x="0" y="273463"/>
                    <a:pt x="95" y="275272"/>
                  </a:cubicBezTo>
                  <a:lnTo>
                    <a:pt x="10192" y="275272"/>
                  </a:lnTo>
                  <a:cubicBezTo>
                    <a:pt x="10192" y="273558"/>
                    <a:pt x="10096" y="271844"/>
                    <a:pt x="10096" y="270034"/>
                  </a:cubicBezTo>
                  <a:close/>
                  <a:moveTo>
                    <a:pt x="144685" y="42291"/>
                  </a:moveTo>
                  <a:lnTo>
                    <a:pt x="139637" y="33623"/>
                  </a:lnTo>
                  <a:cubicBezTo>
                    <a:pt x="136589" y="35338"/>
                    <a:pt x="133445" y="37052"/>
                    <a:pt x="130492" y="38862"/>
                  </a:cubicBezTo>
                  <a:lnTo>
                    <a:pt x="135541" y="47530"/>
                  </a:lnTo>
                  <a:cubicBezTo>
                    <a:pt x="138494" y="45720"/>
                    <a:pt x="141542" y="44005"/>
                    <a:pt x="144685" y="42291"/>
                  </a:cubicBezTo>
                  <a:close/>
                  <a:moveTo>
                    <a:pt x="27623" y="176213"/>
                  </a:moveTo>
                  <a:lnTo>
                    <a:pt x="18098" y="172784"/>
                  </a:lnTo>
                  <a:cubicBezTo>
                    <a:pt x="16859" y="176022"/>
                    <a:pt x="15621" y="179356"/>
                    <a:pt x="14478" y="182690"/>
                  </a:cubicBezTo>
                  <a:lnTo>
                    <a:pt x="24003" y="186119"/>
                  </a:lnTo>
                  <a:cubicBezTo>
                    <a:pt x="25146" y="182785"/>
                    <a:pt x="26289" y="179451"/>
                    <a:pt x="27623" y="176213"/>
                  </a:cubicBezTo>
                  <a:close/>
                  <a:moveTo>
                    <a:pt x="14954" y="219742"/>
                  </a:moveTo>
                  <a:lnTo>
                    <a:pt x="5048" y="218027"/>
                  </a:lnTo>
                  <a:cubicBezTo>
                    <a:pt x="4382" y="221456"/>
                    <a:pt x="3715" y="224980"/>
                    <a:pt x="3239" y="228410"/>
                  </a:cubicBezTo>
                  <a:lnTo>
                    <a:pt x="13145" y="230124"/>
                  </a:lnTo>
                  <a:cubicBezTo>
                    <a:pt x="13621" y="226600"/>
                    <a:pt x="14288" y="223171"/>
                    <a:pt x="14954" y="219742"/>
                  </a:cubicBezTo>
                  <a:close/>
                  <a:moveTo>
                    <a:pt x="74390" y="98965"/>
                  </a:moveTo>
                  <a:lnTo>
                    <a:pt x="66675" y="92488"/>
                  </a:lnTo>
                  <a:cubicBezTo>
                    <a:pt x="64389" y="95155"/>
                    <a:pt x="62103" y="97822"/>
                    <a:pt x="59912" y="100584"/>
                  </a:cubicBezTo>
                  <a:lnTo>
                    <a:pt x="67628" y="107061"/>
                  </a:lnTo>
                  <a:cubicBezTo>
                    <a:pt x="69723" y="104299"/>
                    <a:pt x="72009" y="101632"/>
                    <a:pt x="74390" y="98965"/>
                  </a:cubicBezTo>
                  <a:close/>
                  <a:moveTo>
                    <a:pt x="47530" y="135541"/>
                  </a:moveTo>
                  <a:lnTo>
                    <a:pt x="38862" y="130493"/>
                  </a:lnTo>
                  <a:cubicBezTo>
                    <a:pt x="37052" y="133541"/>
                    <a:pt x="35242" y="136588"/>
                    <a:pt x="33528" y="139637"/>
                  </a:cubicBezTo>
                  <a:lnTo>
                    <a:pt x="42291" y="144685"/>
                  </a:lnTo>
                  <a:cubicBezTo>
                    <a:pt x="44006" y="141542"/>
                    <a:pt x="45720" y="138494"/>
                    <a:pt x="47530" y="135541"/>
                  </a:cubicBezTo>
                  <a:close/>
                  <a:moveTo>
                    <a:pt x="186119" y="24003"/>
                  </a:moveTo>
                  <a:lnTo>
                    <a:pt x="182690" y="14478"/>
                  </a:lnTo>
                  <a:cubicBezTo>
                    <a:pt x="179356" y="15621"/>
                    <a:pt x="176022" y="16859"/>
                    <a:pt x="172784" y="18097"/>
                  </a:cubicBezTo>
                  <a:lnTo>
                    <a:pt x="176213" y="27622"/>
                  </a:lnTo>
                  <a:cubicBezTo>
                    <a:pt x="179451" y="26384"/>
                    <a:pt x="182785" y="25146"/>
                    <a:pt x="186119" y="24003"/>
                  </a:cubicBezTo>
                  <a:close/>
                  <a:moveTo>
                    <a:pt x="320326" y="15050"/>
                  </a:moveTo>
                  <a:lnTo>
                    <a:pt x="322040" y="5144"/>
                  </a:lnTo>
                  <a:cubicBezTo>
                    <a:pt x="318611" y="4477"/>
                    <a:pt x="315087" y="3810"/>
                    <a:pt x="311563" y="3334"/>
                  </a:cubicBezTo>
                  <a:lnTo>
                    <a:pt x="309848" y="13240"/>
                  </a:lnTo>
                  <a:cubicBezTo>
                    <a:pt x="313468" y="13716"/>
                    <a:pt x="316897" y="14288"/>
                    <a:pt x="320326" y="15050"/>
                  </a:cubicBezTo>
                  <a:close/>
                  <a:moveTo>
                    <a:pt x="497777" y="144685"/>
                  </a:moveTo>
                  <a:lnTo>
                    <a:pt x="506444" y="139637"/>
                  </a:lnTo>
                  <a:cubicBezTo>
                    <a:pt x="504730" y="136588"/>
                    <a:pt x="503015" y="133541"/>
                    <a:pt x="501206" y="130493"/>
                  </a:cubicBezTo>
                  <a:lnTo>
                    <a:pt x="492538" y="135541"/>
                  </a:lnTo>
                  <a:cubicBezTo>
                    <a:pt x="494348" y="138494"/>
                    <a:pt x="496062" y="141542"/>
                    <a:pt x="497777" y="144685"/>
                  </a:cubicBezTo>
                  <a:close/>
                  <a:moveTo>
                    <a:pt x="472535" y="107061"/>
                  </a:moveTo>
                  <a:lnTo>
                    <a:pt x="480250" y="100584"/>
                  </a:lnTo>
                  <a:cubicBezTo>
                    <a:pt x="478060" y="97822"/>
                    <a:pt x="475774" y="95155"/>
                    <a:pt x="473488" y="92488"/>
                  </a:cubicBezTo>
                  <a:lnTo>
                    <a:pt x="465773" y="98965"/>
                  </a:lnTo>
                  <a:cubicBezTo>
                    <a:pt x="467963" y="101632"/>
                    <a:pt x="470249" y="104299"/>
                    <a:pt x="472535" y="107061"/>
                  </a:cubicBezTo>
                  <a:close/>
                  <a:moveTo>
                    <a:pt x="526923" y="230124"/>
                  </a:moveTo>
                  <a:lnTo>
                    <a:pt x="536829" y="228410"/>
                  </a:lnTo>
                  <a:cubicBezTo>
                    <a:pt x="536258" y="224885"/>
                    <a:pt x="535686" y="221456"/>
                    <a:pt x="535019" y="218027"/>
                  </a:cubicBezTo>
                  <a:lnTo>
                    <a:pt x="525113" y="219742"/>
                  </a:lnTo>
                  <a:cubicBezTo>
                    <a:pt x="525780" y="223171"/>
                    <a:pt x="526447" y="226600"/>
                    <a:pt x="526923" y="230124"/>
                  </a:cubicBezTo>
                  <a:close/>
                  <a:moveTo>
                    <a:pt x="516065" y="186119"/>
                  </a:moveTo>
                  <a:lnTo>
                    <a:pt x="525590" y="182690"/>
                  </a:lnTo>
                  <a:cubicBezTo>
                    <a:pt x="524447" y="179356"/>
                    <a:pt x="523208" y="176022"/>
                    <a:pt x="521970" y="172784"/>
                  </a:cubicBezTo>
                  <a:lnTo>
                    <a:pt x="512445" y="176213"/>
                  </a:lnTo>
                  <a:cubicBezTo>
                    <a:pt x="513683" y="179451"/>
                    <a:pt x="514921" y="182785"/>
                    <a:pt x="516065" y="186119"/>
                  </a:cubicBezTo>
                  <a:close/>
                  <a:moveTo>
                    <a:pt x="441103" y="74390"/>
                  </a:moveTo>
                  <a:lnTo>
                    <a:pt x="447580" y="66675"/>
                  </a:lnTo>
                  <a:cubicBezTo>
                    <a:pt x="444913" y="64389"/>
                    <a:pt x="442246" y="62103"/>
                    <a:pt x="439484" y="59912"/>
                  </a:cubicBezTo>
                  <a:lnTo>
                    <a:pt x="433007" y="67628"/>
                  </a:lnTo>
                  <a:cubicBezTo>
                    <a:pt x="435769" y="69818"/>
                    <a:pt x="438436" y="72104"/>
                    <a:pt x="441103" y="74390"/>
                  </a:cubicBezTo>
                  <a:close/>
                  <a:moveTo>
                    <a:pt x="363855" y="27622"/>
                  </a:moveTo>
                  <a:lnTo>
                    <a:pt x="367284" y="18097"/>
                  </a:lnTo>
                  <a:cubicBezTo>
                    <a:pt x="363950" y="16859"/>
                    <a:pt x="360712" y="15621"/>
                    <a:pt x="357378" y="14478"/>
                  </a:cubicBezTo>
                  <a:lnTo>
                    <a:pt x="353949" y="24003"/>
                  </a:lnTo>
                  <a:cubicBezTo>
                    <a:pt x="357283" y="25146"/>
                    <a:pt x="360617" y="26384"/>
                    <a:pt x="363855" y="27622"/>
                  </a:cubicBezTo>
                  <a:close/>
                  <a:moveTo>
                    <a:pt x="404622" y="47625"/>
                  </a:moveTo>
                  <a:lnTo>
                    <a:pt x="409670" y="38957"/>
                  </a:lnTo>
                  <a:cubicBezTo>
                    <a:pt x="406622" y="37147"/>
                    <a:pt x="403574" y="35338"/>
                    <a:pt x="400526" y="33719"/>
                  </a:cubicBezTo>
                  <a:lnTo>
                    <a:pt x="395478" y="42386"/>
                  </a:lnTo>
                  <a:cubicBezTo>
                    <a:pt x="398526" y="44005"/>
                    <a:pt x="401574" y="45720"/>
                    <a:pt x="404622" y="47625"/>
                  </a:cubicBezTo>
                  <a:close/>
                  <a:moveTo>
                    <a:pt x="230124" y="13145"/>
                  </a:moveTo>
                  <a:lnTo>
                    <a:pt x="228410" y="3238"/>
                  </a:lnTo>
                  <a:cubicBezTo>
                    <a:pt x="224885" y="3810"/>
                    <a:pt x="221456" y="4382"/>
                    <a:pt x="217932" y="5048"/>
                  </a:cubicBezTo>
                  <a:lnTo>
                    <a:pt x="219646" y="14954"/>
                  </a:lnTo>
                  <a:cubicBezTo>
                    <a:pt x="223171" y="14288"/>
                    <a:pt x="226600" y="13716"/>
                    <a:pt x="230124" y="13145"/>
                  </a:cubicBezTo>
                  <a:close/>
                  <a:moveTo>
                    <a:pt x="395383" y="497777"/>
                  </a:moveTo>
                  <a:lnTo>
                    <a:pt x="400431" y="506444"/>
                  </a:lnTo>
                  <a:cubicBezTo>
                    <a:pt x="403574" y="504730"/>
                    <a:pt x="406622" y="503015"/>
                    <a:pt x="409575" y="501205"/>
                  </a:cubicBezTo>
                  <a:lnTo>
                    <a:pt x="404527" y="492538"/>
                  </a:lnTo>
                  <a:cubicBezTo>
                    <a:pt x="401574" y="494347"/>
                    <a:pt x="398526" y="496062"/>
                    <a:pt x="395383" y="497777"/>
                  </a:cubicBezTo>
                  <a:close/>
                  <a:moveTo>
                    <a:pt x="433007" y="472535"/>
                  </a:moveTo>
                  <a:lnTo>
                    <a:pt x="439484" y="480251"/>
                  </a:lnTo>
                  <a:cubicBezTo>
                    <a:pt x="442246" y="478060"/>
                    <a:pt x="444913" y="475774"/>
                    <a:pt x="447580" y="473488"/>
                  </a:cubicBezTo>
                  <a:lnTo>
                    <a:pt x="441103" y="465772"/>
                  </a:lnTo>
                  <a:cubicBezTo>
                    <a:pt x="438436" y="468059"/>
                    <a:pt x="435769" y="470345"/>
                    <a:pt x="433007" y="472535"/>
                  </a:cubicBezTo>
                  <a:close/>
                  <a:moveTo>
                    <a:pt x="353949" y="516065"/>
                  </a:moveTo>
                  <a:lnTo>
                    <a:pt x="357378" y="525590"/>
                  </a:lnTo>
                  <a:cubicBezTo>
                    <a:pt x="360712" y="524447"/>
                    <a:pt x="364046" y="523208"/>
                    <a:pt x="367284" y="521970"/>
                  </a:cubicBezTo>
                  <a:lnTo>
                    <a:pt x="363855" y="512445"/>
                  </a:lnTo>
                  <a:cubicBezTo>
                    <a:pt x="360617" y="513779"/>
                    <a:pt x="357283" y="514921"/>
                    <a:pt x="353949" y="516065"/>
                  </a:cubicBezTo>
                  <a:close/>
                  <a:moveTo>
                    <a:pt x="465677" y="441103"/>
                  </a:moveTo>
                  <a:lnTo>
                    <a:pt x="473392" y="447580"/>
                  </a:lnTo>
                  <a:cubicBezTo>
                    <a:pt x="475679" y="444913"/>
                    <a:pt x="477965" y="442246"/>
                    <a:pt x="480155" y="439484"/>
                  </a:cubicBezTo>
                  <a:lnTo>
                    <a:pt x="472440" y="433007"/>
                  </a:lnTo>
                  <a:cubicBezTo>
                    <a:pt x="470249" y="435769"/>
                    <a:pt x="467963" y="438436"/>
                    <a:pt x="465677" y="441103"/>
                  </a:cubicBezTo>
                  <a:close/>
                  <a:moveTo>
                    <a:pt x="539972" y="264795"/>
                  </a:moveTo>
                  <a:lnTo>
                    <a:pt x="529876" y="264795"/>
                  </a:lnTo>
                  <a:cubicBezTo>
                    <a:pt x="529876" y="266605"/>
                    <a:pt x="529971" y="268319"/>
                    <a:pt x="529971" y="270129"/>
                  </a:cubicBezTo>
                  <a:cubicBezTo>
                    <a:pt x="529971" y="271939"/>
                    <a:pt x="529876" y="273653"/>
                    <a:pt x="529876" y="275463"/>
                  </a:cubicBezTo>
                  <a:lnTo>
                    <a:pt x="539972" y="275463"/>
                  </a:lnTo>
                  <a:cubicBezTo>
                    <a:pt x="539972" y="273653"/>
                    <a:pt x="540068" y="271939"/>
                    <a:pt x="540068" y="270129"/>
                  </a:cubicBezTo>
                  <a:cubicBezTo>
                    <a:pt x="539972" y="268319"/>
                    <a:pt x="539972" y="266510"/>
                    <a:pt x="539972" y="264795"/>
                  </a:cubicBezTo>
                  <a:close/>
                  <a:moveTo>
                    <a:pt x="309944" y="527018"/>
                  </a:moveTo>
                  <a:lnTo>
                    <a:pt x="311658" y="536924"/>
                  </a:lnTo>
                  <a:cubicBezTo>
                    <a:pt x="315182" y="536353"/>
                    <a:pt x="318611" y="535781"/>
                    <a:pt x="322136" y="535115"/>
                  </a:cubicBezTo>
                  <a:lnTo>
                    <a:pt x="320421" y="525209"/>
                  </a:lnTo>
                  <a:cubicBezTo>
                    <a:pt x="316897" y="525780"/>
                    <a:pt x="313468" y="526447"/>
                    <a:pt x="309944" y="527018"/>
                  </a:cubicBezTo>
                  <a:close/>
                  <a:moveTo>
                    <a:pt x="525113" y="320421"/>
                  </a:moveTo>
                  <a:lnTo>
                    <a:pt x="535019" y="322136"/>
                  </a:lnTo>
                  <a:cubicBezTo>
                    <a:pt x="535686" y="318707"/>
                    <a:pt x="536353" y="315182"/>
                    <a:pt x="536829" y="311658"/>
                  </a:cubicBezTo>
                  <a:lnTo>
                    <a:pt x="526923" y="309944"/>
                  </a:lnTo>
                  <a:cubicBezTo>
                    <a:pt x="526447" y="313468"/>
                    <a:pt x="525780" y="316992"/>
                    <a:pt x="525113" y="320421"/>
                  </a:cubicBezTo>
                  <a:close/>
                  <a:moveTo>
                    <a:pt x="492538" y="404622"/>
                  </a:moveTo>
                  <a:lnTo>
                    <a:pt x="501206" y="409670"/>
                  </a:lnTo>
                  <a:cubicBezTo>
                    <a:pt x="503015" y="406622"/>
                    <a:pt x="504825" y="403574"/>
                    <a:pt x="506444" y="400526"/>
                  </a:cubicBezTo>
                  <a:lnTo>
                    <a:pt x="497777" y="395478"/>
                  </a:lnTo>
                  <a:cubicBezTo>
                    <a:pt x="496062" y="398526"/>
                    <a:pt x="494348" y="401574"/>
                    <a:pt x="492538" y="404622"/>
                  </a:cubicBezTo>
                  <a:close/>
                  <a:moveTo>
                    <a:pt x="512445" y="363950"/>
                  </a:moveTo>
                  <a:lnTo>
                    <a:pt x="521970" y="367379"/>
                  </a:lnTo>
                  <a:cubicBezTo>
                    <a:pt x="523208" y="364141"/>
                    <a:pt x="524447" y="360807"/>
                    <a:pt x="525590" y="357473"/>
                  </a:cubicBezTo>
                  <a:lnTo>
                    <a:pt x="516065" y="354044"/>
                  </a:lnTo>
                  <a:cubicBezTo>
                    <a:pt x="514921" y="357283"/>
                    <a:pt x="513683" y="360617"/>
                    <a:pt x="512445" y="363950"/>
                  </a:cubicBezTo>
                  <a:close/>
                  <a:moveTo>
                    <a:pt x="219646" y="525113"/>
                  </a:moveTo>
                  <a:lnTo>
                    <a:pt x="217932" y="535019"/>
                  </a:lnTo>
                  <a:cubicBezTo>
                    <a:pt x="221361" y="535686"/>
                    <a:pt x="224885" y="536258"/>
                    <a:pt x="228410" y="536829"/>
                  </a:cubicBezTo>
                  <a:lnTo>
                    <a:pt x="230124" y="526923"/>
                  </a:lnTo>
                  <a:cubicBezTo>
                    <a:pt x="226600" y="526447"/>
                    <a:pt x="223171" y="525780"/>
                    <a:pt x="219646" y="525113"/>
                  </a:cubicBezTo>
                  <a:close/>
                  <a:moveTo>
                    <a:pt x="42291" y="395478"/>
                  </a:moveTo>
                  <a:lnTo>
                    <a:pt x="33528" y="400526"/>
                  </a:lnTo>
                  <a:cubicBezTo>
                    <a:pt x="35242" y="403574"/>
                    <a:pt x="37052" y="406718"/>
                    <a:pt x="38862" y="409670"/>
                  </a:cubicBezTo>
                  <a:lnTo>
                    <a:pt x="47530" y="404622"/>
                  </a:lnTo>
                  <a:cubicBezTo>
                    <a:pt x="45720" y="401574"/>
                    <a:pt x="44006" y="398526"/>
                    <a:pt x="42291" y="395478"/>
                  </a:cubicBezTo>
                  <a:close/>
                  <a:moveTo>
                    <a:pt x="67532" y="433007"/>
                  </a:moveTo>
                  <a:lnTo>
                    <a:pt x="59817" y="439484"/>
                  </a:lnTo>
                  <a:cubicBezTo>
                    <a:pt x="62008" y="442246"/>
                    <a:pt x="64294" y="444913"/>
                    <a:pt x="66580" y="447580"/>
                  </a:cubicBezTo>
                  <a:lnTo>
                    <a:pt x="74295" y="441103"/>
                  </a:lnTo>
                  <a:cubicBezTo>
                    <a:pt x="72009" y="438436"/>
                    <a:pt x="69723" y="435769"/>
                    <a:pt x="67532" y="433007"/>
                  </a:cubicBezTo>
                  <a:close/>
                  <a:moveTo>
                    <a:pt x="270034" y="530066"/>
                  </a:moveTo>
                  <a:cubicBezTo>
                    <a:pt x="268224" y="530066"/>
                    <a:pt x="266510" y="529971"/>
                    <a:pt x="264700" y="529971"/>
                  </a:cubicBezTo>
                  <a:lnTo>
                    <a:pt x="264700" y="540068"/>
                  </a:lnTo>
                  <a:cubicBezTo>
                    <a:pt x="266510" y="540068"/>
                    <a:pt x="268224" y="540163"/>
                    <a:pt x="270034" y="540163"/>
                  </a:cubicBezTo>
                  <a:cubicBezTo>
                    <a:pt x="271844" y="540163"/>
                    <a:pt x="273558" y="540163"/>
                    <a:pt x="275273" y="540068"/>
                  </a:cubicBezTo>
                  <a:lnTo>
                    <a:pt x="275273" y="529971"/>
                  </a:lnTo>
                  <a:cubicBezTo>
                    <a:pt x="273558" y="529971"/>
                    <a:pt x="271748" y="530066"/>
                    <a:pt x="270034" y="530066"/>
                  </a:cubicBezTo>
                  <a:close/>
                  <a:moveTo>
                    <a:pt x="98965" y="465677"/>
                  </a:moveTo>
                  <a:lnTo>
                    <a:pt x="92488" y="473393"/>
                  </a:lnTo>
                  <a:cubicBezTo>
                    <a:pt x="95155" y="475679"/>
                    <a:pt x="97822" y="477965"/>
                    <a:pt x="100584" y="480155"/>
                  </a:cubicBezTo>
                  <a:lnTo>
                    <a:pt x="107061" y="472440"/>
                  </a:lnTo>
                  <a:cubicBezTo>
                    <a:pt x="104299" y="470345"/>
                    <a:pt x="101632" y="468059"/>
                    <a:pt x="98965" y="465677"/>
                  </a:cubicBezTo>
                  <a:close/>
                  <a:moveTo>
                    <a:pt x="24003" y="353949"/>
                  </a:moveTo>
                  <a:lnTo>
                    <a:pt x="14478" y="357378"/>
                  </a:lnTo>
                  <a:cubicBezTo>
                    <a:pt x="15621" y="360712"/>
                    <a:pt x="16859" y="364046"/>
                    <a:pt x="18098" y="367284"/>
                  </a:cubicBezTo>
                  <a:lnTo>
                    <a:pt x="27623" y="363855"/>
                  </a:lnTo>
                  <a:cubicBezTo>
                    <a:pt x="26289" y="360617"/>
                    <a:pt x="25146" y="357283"/>
                    <a:pt x="24003" y="353949"/>
                  </a:cubicBezTo>
                  <a:close/>
                  <a:moveTo>
                    <a:pt x="13145" y="309944"/>
                  </a:moveTo>
                  <a:lnTo>
                    <a:pt x="3239" y="311658"/>
                  </a:lnTo>
                  <a:cubicBezTo>
                    <a:pt x="3810" y="315182"/>
                    <a:pt x="4382" y="318611"/>
                    <a:pt x="5048" y="322136"/>
                  </a:cubicBezTo>
                  <a:lnTo>
                    <a:pt x="14954" y="320421"/>
                  </a:lnTo>
                  <a:cubicBezTo>
                    <a:pt x="14288" y="316992"/>
                    <a:pt x="13621" y="313468"/>
                    <a:pt x="13145" y="309944"/>
                  </a:cubicBezTo>
                  <a:close/>
                  <a:moveTo>
                    <a:pt x="135446" y="492538"/>
                  </a:moveTo>
                  <a:lnTo>
                    <a:pt x="130397" y="501205"/>
                  </a:lnTo>
                  <a:cubicBezTo>
                    <a:pt x="133445" y="503015"/>
                    <a:pt x="136493" y="504825"/>
                    <a:pt x="139541" y="506444"/>
                  </a:cubicBezTo>
                  <a:lnTo>
                    <a:pt x="144590" y="497777"/>
                  </a:lnTo>
                  <a:cubicBezTo>
                    <a:pt x="141542" y="496062"/>
                    <a:pt x="138494" y="494347"/>
                    <a:pt x="135446" y="492538"/>
                  </a:cubicBezTo>
                  <a:close/>
                  <a:moveTo>
                    <a:pt x="176117" y="512445"/>
                  </a:moveTo>
                  <a:lnTo>
                    <a:pt x="172688" y="521970"/>
                  </a:lnTo>
                  <a:cubicBezTo>
                    <a:pt x="175927" y="523208"/>
                    <a:pt x="179261" y="524447"/>
                    <a:pt x="182594" y="525590"/>
                  </a:cubicBezTo>
                  <a:lnTo>
                    <a:pt x="186023" y="516065"/>
                  </a:lnTo>
                  <a:cubicBezTo>
                    <a:pt x="182785" y="514921"/>
                    <a:pt x="179451" y="513779"/>
                    <a:pt x="176117" y="51244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xmlns="" id="{CAA0EAC8-30CF-47F0-AFB9-406435AF0A65}"/>
              </a:ext>
            </a:extLst>
          </p:cNvPr>
          <p:cNvSpPr txBox="1"/>
          <p:nvPr/>
        </p:nvSpPr>
        <p:spPr>
          <a:xfrm>
            <a:off x="8963997" y="3310095"/>
            <a:ext cx="831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i="1">
                <a:ln w="15875">
                  <a:gradFill>
                    <a:gsLst>
                      <a:gs pos="30000">
                        <a:schemeClr val="accent1"/>
                      </a:gs>
                      <a:gs pos="75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4000" b="1" i="1">
              <a:ln w="15875">
                <a:gradFill>
                  <a:gsLst>
                    <a:gs pos="30000">
                      <a:schemeClr val="accent1"/>
                    </a:gs>
                    <a:gs pos="75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xmlns="" id="{B8AE7C20-F251-465B-B0F5-28625723C932}"/>
              </a:ext>
            </a:extLst>
          </p:cNvPr>
          <p:cNvSpPr txBox="1"/>
          <p:nvPr/>
        </p:nvSpPr>
        <p:spPr>
          <a:xfrm>
            <a:off x="8616529" y="3622082"/>
            <a:ext cx="158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gradFill flip="none" rotWithShape="1">
                  <a:gsLst>
                    <a:gs pos="100000">
                      <a:schemeClr val="accent1"/>
                    </a:gs>
                    <a:gs pos="0">
                      <a:schemeClr val="bg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区域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xmlns="" id="{4BA3F34D-3D19-4129-A33E-5D75D513C9E9}"/>
              </a:ext>
            </a:extLst>
          </p:cNvPr>
          <p:cNvSpPr/>
          <p:nvPr/>
        </p:nvSpPr>
        <p:spPr>
          <a:xfrm>
            <a:off x="7766205" y="4715877"/>
            <a:ext cx="3287304" cy="659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5750" algn="ctr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请在这里输入您所需要的正文文字，注意行间距为</a:t>
            </a:r>
            <a:r>
              <a:rPr lang="en-US" altLang="zh-CN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1.2</a:t>
            </a: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倍。</a:t>
            </a:r>
            <a:endParaRPr lang="en-US" altLang="zh-CN" sz="16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8" name="弧形 57">
            <a:extLst>
              <a:ext uri="{FF2B5EF4-FFF2-40B4-BE49-F238E27FC236}">
                <a16:creationId xmlns:a16="http://schemas.microsoft.com/office/drawing/2014/main" xmlns="" id="{ABA79E8C-56CE-46A8-8B41-CD40A9245995}"/>
              </a:ext>
            </a:extLst>
          </p:cNvPr>
          <p:cNvSpPr/>
          <p:nvPr/>
        </p:nvSpPr>
        <p:spPr>
          <a:xfrm>
            <a:off x="1893094" y="5122109"/>
            <a:ext cx="2454962" cy="451053"/>
          </a:xfrm>
          <a:prstGeom prst="arc">
            <a:avLst>
              <a:gd name="adj1" fmla="val 158400"/>
              <a:gd name="adj2" fmla="val 10935351"/>
            </a:avLst>
          </a:pr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72000">
                  <a:srgbClr val="04FEFF"/>
                </a:gs>
                <a:gs pos="3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弧形 58">
            <a:extLst>
              <a:ext uri="{FF2B5EF4-FFF2-40B4-BE49-F238E27FC236}">
                <a16:creationId xmlns:a16="http://schemas.microsoft.com/office/drawing/2014/main" xmlns="" id="{56A4BEB7-2B8E-4995-842C-3D0BA51B0BC2}"/>
              </a:ext>
            </a:extLst>
          </p:cNvPr>
          <p:cNvSpPr/>
          <p:nvPr/>
        </p:nvSpPr>
        <p:spPr>
          <a:xfrm>
            <a:off x="2396730" y="5439753"/>
            <a:ext cx="1447690" cy="265985"/>
          </a:xfrm>
          <a:prstGeom prst="arc">
            <a:avLst>
              <a:gd name="adj1" fmla="val 158400"/>
              <a:gd name="adj2" fmla="val 10935351"/>
            </a:avLst>
          </a:pr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72000">
                  <a:srgbClr val="04FEFF"/>
                </a:gs>
                <a:gs pos="3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弧形 59">
            <a:extLst>
              <a:ext uri="{FF2B5EF4-FFF2-40B4-BE49-F238E27FC236}">
                <a16:creationId xmlns:a16="http://schemas.microsoft.com/office/drawing/2014/main" xmlns="" id="{B88118C0-A9D0-440D-AF5C-AACA6E4304B0}"/>
              </a:ext>
            </a:extLst>
          </p:cNvPr>
          <p:cNvSpPr/>
          <p:nvPr/>
        </p:nvSpPr>
        <p:spPr>
          <a:xfrm>
            <a:off x="8203332" y="5122109"/>
            <a:ext cx="2454962" cy="451053"/>
          </a:xfrm>
          <a:prstGeom prst="arc">
            <a:avLst>
              <a:gd name="adj1" fmla="val 158400"/>
              <a:gd name="adj2" fmla="val 10935351"/>
            </a:avLst>
          </a:pr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72000">
                  <a:srgbClr val="04FEFF"/>
                </a:gs>
                <a:gs pos="3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弧形 60">
            <a:extLst>
              <a:ext uri="{FF2B5EF4-FFF2-40B4-BE49-F238E27FC236}">
                <a16:creationId xmlns:a16="http://schemas.microsoft.com/office/drawing/2014/main" xmlns="" id="{BF143F4E-2E8E-4C0D-B854-306D609B4D38}"/>
              </a:ext>
            </a:extLst>
          </p:cNvPr>
          <p:cNvSpPr/>
          <p:nvPr/>
        </p:nvSpPr>
        <p:spPr>
          <a:xfrm>
            <a:off x="8706968" y="5439753"/>
            <a:ext cx="1447690" cy="265985"/>
          </a:xfrm>
          <a:prstGeom prst="arc">
            <a:avLst>
              <a:gd name="adj1" fmla="val 158400"/>
              <a:gd name="adj2" fmla="val 10935351"/>
            </a:avLst>
          </a:pr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72000">
                  <a:srgbClr val="04FEFF"/>
                </a:gs>
                <a:gs pos="3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弧形 61">
            <a:extLst>
              <a:ext uri="{FF2B5EF4-FFF2-40B4-BE49-F238E27FC236}">
                <a16:creationId xmlns:a16="http://schemas.microsoft.com/office/drawing/2014/main" xmlns="" id="{975F5A63-7B28-47AF-9A85-87787F09B107}"/>
              </a:ext>
            </a:extLst>
          </p:cNvPr>
          <p:cNvSpPr/>
          <p:nvPr/>
        </p:nvSpPr>
        <p:spPr>
          <a:xfrm>
            <a:off x="4904649" y="4387688"/>
            <a:ext cx="2454962" cy="451053"/>
          </a:xfrm>
          <a:prstGeom prst="arc">
            <a:avLst>
              <a:gd name="adj1" fmla="val 158400"/>
              <a:gd name="adj2" fmla="val 10935351"/>
            </a:avLst>
          </a:pr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72000">
                  <a:srgbClr val="04FEFF"/>
                </a:gs>
                <a:gs pos="3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弧形 62">
            <a:extLst>
              <a:ext uri="{FF2B5EF4-FFF2-40B4-BE49-F238E27FC236}">
                <a16:creationId xmlns:a16="http://schemas.microsoft.com/office/drawing/2014/main" xmlns="" id="{2CC8DE69-2126-4B0D-A882-6F91EBC760E6}"/>
              </a:ext>
            </a:extLst>
          </p:cNvPr>
          <p:cNvSpPr/>
          <p:nvPr/>
        </p:nvSpPr>
        <p:spPr>
          <a:xfrm>
            <a:off x="5408285" y="4705332"/>
            <a:ext cx="1447690" cy="265985"/>
          </a:xfrm>
          <a:prstGeom prst="arc">
            <a:avLst>
              <a:gd name="adj1" fmla="val 158400"/>
              <a:gd name="adj2" fmla="val 10935351"/>
            </a:avLst>
          </a:prstGeom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72000">
                  <a:srgbClr val="04FEFF"/>
                </a:gs>
                <a:gs pos="3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9" name="组合 98">
            <a:extLst>
              <a:ext uri="{FF2B5EF4-FFF2-40B4-BE49-F238E27FC236}">
                <a16:creationId xmlns:a16="http://schemas.microsoft.com/office/drawing/2014/main" xmlns="" id="{FEAA36D7-63C0-4C9F-B4B6-710F72D91171}"/>
              </a:ext>
            </a:extLst>
          </p:cNvPr>
          <p:cNvGrpSpPr/>
          <p:nvPr/>
        </p:nvGrpSpPr>
        <p:grpSpPr>
          <a:xfrm>
            <a:off x="2989048" y="384154"/>
            <a:ext cx="6211460" cy="1078547"/>
            <a:chOff x="2989048" y="384154"/>
            <a:chExt cx="6211460" cy="1078547"/>
          </a:xfrm>
        </p:grpSpPr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xmlns="" id="{2B062670-4EE5-41A1-A333-38525F5066FF}"/>
                </a:ext>
              </a:extLst>
            </p:cNvPr>
            <p:cNvSpPr txBox="1"/>
            <p:nvPr/>
          </p:nvSpPr>
          <p:spPr>
            <a:xfrm>
              <a:off x="4978283" y="384154"/>
              <a:ext cx="22329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>
                  <a:gradFill>
                    <a:gsLst>
                      <a:gs pos="4100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项目背景</a:t>
              </a:r>
            </a:p>
          </p:txBody>
        </p: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xmlns="" id="{7F5C939D-2C93-4F46-AEED-93F24417E10D}"/>
                </a:ext>
              </a:extLst>
            </p:cNvPr>
            <p:cNvSpPr txBox="1"/>
            <p:nvPr/>
          </p:nvSpPr>
          <p:spPr>
            <a:xfrm>
              <a:off x="4979505" y="1185702"/>
              <a:ext cx="22329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 BACKGROUND</a:t>
              </a:r>
              <a:endParaRPr lang="zh-CN" altLang="en-US" sz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102" name="PA-组合 46">
              <a:extLst>
                <a:ext uri="{FF2B5EF4-FFF2-40B4-BE49-F238E27FC236}">
                  <a16:creationId xmlns:a16="http://schemas.microsoft.com/office/drawing/2014/main" xmlns="" id="{1588633A-49BF-4AF4-BDAA-59AE364FB4B4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7446286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11" name="PA-直接连接符 47">
                <a:extLst>
                  <a:ext uri="{FF2B5EF4-FFF2-40B4-BE49-F238E27FC236}">
                    <a16:creationId xmlns:a16="http://schemas.microsoft.com/office/drawing/2014/main" xmlns="" id="{684A0064-C316-479D-B74F-41CF37DE4271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PA-直接连接符 48">
                <a:extLst>
                  <a:ext uri="{FF2B5EF4-FFF2-40B4-BE49-F238E27FC236}">
                    <a16:creationId xmlns:a16="http://schemas.microsoft.com/office/drawing/2014/main" xmlns="" id="{59FE7571-7DA2-4B51-9CE5-89204A1D0DB0}"/>
                  </a:ext>
                </a:extLst>
              </p:cNvPr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PA-直接连接符 49">
                <a:extLst>
                  <a:ext uri="{FF2B5EF4-FFF2-40B4-BE49-F238E27FC236}">
                    <a16:creationId xmlns:a16="http://schemas.microsoft.com/office/drawing/2014/main" xmlns="" id="{C29DAB7D-8764-4CCF-AE6A-F8FB654F787B}"/>
                  </a:ext>
                </a:extLst>
              </p:cNvPr>
              <p:cNvCxnSpPr>
                <a:cxnSpLocks/>
              </p:cNvCxnSpPr>
              <p:nvPr>
                <p:custDataLst>
                  <p:tags r:id="rId12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PA-梯形 87">
                <a:extLst>
                  <a:ext uri="{FF2B5EF4-FFF2-40B4-BE49-F238E27FC236}">
                    <a16:creationId xmlns:a16="http://schemas.microsoft.com/office/drawing/2014/main" xmlns="" id="{BE6122AA-4CC0-4F98-A6BF-A64D481BE64D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PA-梯形 51">
                <a:extLst>
                  <a:ext uri="{FF2B5EF4-FFF2-40B4-BE49-F238E27FC236}">
                    <a16:creationId xmlns:a16="http://schemas.microsoft.com/office/drawing/2014/main" xmlns="" id="{632082CA-9354-4902-8590-9CC312FFB68E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PA-矩形 52">
                <a:extLst>
                  <a:ext uri="{FF2B5EF4-FFF2-40B4-BE49-F238E27FC236}">
                    <a16:creationId xmlns:a16="http://schemas.microsoft.com/office/drawing/2014/main" xmlns="" id="{A1171C60-F566-405C-BF2F-A810F626F323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PA-矩形 53">
                <a:extLst>
                  <a:ext uri="{FF2B5EF4-FFF2-40B4-BE49-F238E27FC236}">
                    <a16:creationId xmlns:a16="http://schemas.microsoft.com/office/drawing/2014/main" xmlns="" id="{B64212F0-F071-40B8-B213-85E4D7F2E87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3" name="PA-组合 60">
              <a:extLst>
                <a:ext uri="{FF2B5EF4-FFF2-40B4-BE49-F238E27FC236}">
                  <a16:creationId xmlns:a16="http://schemas.microsoft.com/office/drawing/2014/main" xmlns="" id="{B03401D4-9B0F-4BCF-8314-06A4EAA2FE40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 flipH="1">
              <a:off x="2989048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04" name="PA-直接连接符 69">
                <a:extLst>
                  <a:ext uri="{FF2B5EF4-FFF2-40B4-BE49-F238E27FC236}">
                    <a16:creationId xmlns:a16="http://schemas.microsoft.com/office/drawing/2014/main" xmlns="" id="{842CB404-C416-4306-ABF5-7877ADEC0314}"/>
                  </a:ext>
                </a:extLst>
              </p:cNvPr>
              <p:cNvCxnSpPr>
                <a:cxnSpLocks/>
              </p:cNvCxnSpPr>
              <p:nvPr>
                <p:custDataLst>
                  <p:tags r:id="rId3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PA-直接连接符 70">
                <a:extLst>
                  <a:ext uri="{FF2B5EF4-FFF2-40B4-BE49-F238E27FC236}">
                    <a16:creationId xmlns:a16="http://schemas.microsoft.com/office/drawing/2014/main" xmlns="" id="{60DE5E79-2C81-4920-ADF0-77B66A229609}"/>
                  </a:ext>
                </a:extLst>
              </p:cNvPr>
              <p:cNvCxnSpPr>
                <a:cxnSpLocks/>
              </p:cNvCxnSpPr>
              <p:nvPr>
                <p:custDataLst>
                  <p:tags r:id="rId4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PA-直接连接符 75">
                <a:extLst>
                  <a:ext uri="{FF2B5EF4-FFF2-40B4-BE49-F238E27FC236}">
                    <a16:creationId xmlns:a16="http://schemas.microsoft.com/office/drawing/2014/main" xmlns="" id="{9A413EF0-FD03-44D1-B0B1-6CFA30D50E85}"/>
                  </a:ext>
                </a:extLst>
              </p:cNvPr>
              <p:cNvCxnSpPr>
                <a:cxnSpLocks/>
              </p:cNvCxnSpPr>
              <p:nvPr>
                <p:custDataLst>
                  <p:tags r:id="rId5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PA-梯形 87">
                <a:extLst>
                  <a:ext uri="{FF2B5EF4-FFF2-40B4-BE49-F238E27FC236}">
                    <a16:creationId xmlns:a16="http://schemas.microsoft.com/office/drawing/2014/main" xmlns="" id="{8398306F-11BF-4066-A32F-E22278F9E8C8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PA-梯形 77">
                <a:extLst>
                  <a:ext uri="{FF2B5EF4-FFF2-40B4-BE49-F238E27FC236}">
                    <a16:creationId xmlns:a16="http://schemas.microsoft.com/office/drawing/2014/main" xmlns="" id="{E56D0DAE-AF47-401C-80E3-DA7718561325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PA-矩形 78">
                <a:extLst>
                  <a:ext uri="{FF2B5EF4-FFF2-40B4-BE49-F238E27FC236}">
                    <a16:creationId xmlns:a16="http://schemas.microsoft.com/office/drawing/2014/main" xmlns="" id="{7663268F-3146-41CD-B574-EB4123F1B0AA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PA-矩形 79">
                <a:extLst>
                  <a:ext uri="{FF2B5EF4-FFF2-40B4-BE49-F238E27FC236}">
                    <a16:creationId xmlns:a16="http://schemas.microsoft.com/office/drawing/2014/main" xmlns="" id="{0A17EE1C-DCD2-463A-BFD1-CC9F4D63E51D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949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-剪去对角的矩形 54">
            <a:extLst>
              <a:ext uri="{FF2B5EF4-FFF2-40B4-BE49-F238E27FC236}">
                <a16:creationId xmlns:a16="http://schemas.microsoft.com/office/drawing/2014/main" xmlns="" id="{EC836790-ED9F-4D45-82E0-A5A7EBB3B5C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6658707" y="2264249"/>
            <a:ext cx="4230350" cy="2837004"/>
          </a:xfrm>
          <a:prstGeom prst="snip2DiagRect">
            <a:avLst/>
          </a:prstGeom>
          <a:blipFill dpi="0" rotWithShape="0">
            <a:blip r:embed="rId39"/>
            <a:srcRect/>
            <a:stretch>
              <a:fillRect t="-15" b="-15"/>
            </a:stretch>
          </a:blipFill>
          <a:ln>
            <a:solidFill>
              <a:schemeClr val="accent1"/>
            </a:solidFill>
          </a:ln>
          <a:scene3d>
            <a:camera prst="orthographicFront"/>
            <a:lightRig rig="glow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xmlns="" id="{BBEC1DB3-382A-4CF9-9806-ECDE488EAA32}"/>
              </a:ext>
            </a:extLst>
          </p:cNvPr>
          <p:cNvGrpSpPr/>
          <p:nvPr/>
        </p:nvGrpSpPr>
        <p:grpSpPr>
          <a:xfrm>
            <a:off x="6514875" y="2146207"/>
            <a:ext cx="4276281" cy="1186379"/>
            <a:chOff x="863832" y="2016698"/>
            <a:chExt cx="4547533" cy="1261633"/>
          </a:xfrm>
          <a:scene3d>
            <a:camera prst="orthographicFront"/>
            <a:lightRig rig="glow" dir="t"/>
          </a:scene3d>
        </p:grpSpPr>
        <p:sp>
          <p:nvSpPr>
            <p:cNvPr id="58" name="PA-矩形: 剪去对角 32">
              <a:extLst>
                <a:ext uri="{FF2B5EF4-FFF2-40B4-BE49-F238E27FC236}">
                  <a16:creationId xmlns:a16="http://schemas.microsoft.com/office/drawing/2014/main" xmlns="" id="{FCB1C470-0144-4F80-9151-F73A16441A4F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 flipH="1">
              <a:off x="895005" y="2016698"/>
              <a:ext cx="4516360" cy="1243101"/>
            </a:xfrm>
            <a:custGeom>
              <a:avLst/>
              <a:gdLst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2494965 h 2993970"/>
                <a:gd name="connsiteX7" fmla="*/ 0 w 4464406"/>
                <a:gd name="connsiteY7" fmla="*/ 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0 h 299397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499005 w 4464406"/>
                <a:gd name="connsiteY0" fmla="*/ 2993970 h 3085410"/>
                <a:gd name="connsiteX1" fmla="*/ 453893 w 4464406"/>
                <a:gd name="connsiteY1" fmla="*/ 2939577 h 3085410"/>
                <a:gd name="connsiteX2" fmla="*/ 0 w 4464406"/>
                <a:gd name="connsiteY2" fmla="*/ 0 h 3085410"/>
                <a:gd name="connsiteX3" fmla="*/ 3965401 w 4464406"/>
                <a:gd name="connsiteY3" fmla="*/ 0 h 3085410"/>
                <a:gd name="connsiteX4" fmla="*/ 4464406 w 4464406"/>
                <a:gd name="connsiteY4" fmla="*/ 499005 h 3085410"/>
                <a:gd name="connsiteX5" fmla="*/ 4464406 w 4464406"/>
                <a:gd name="connsiteY5" fmla="*/ 2993970 h 3085410"/>
                <a:gd name="connsiteX6" fmla="*/ 4464406 w 4464406"/>
                <a:gd name="connsiteY6" fmla="*/ 2993970 h 3085410"/>
                <a:gd name="connsiteX7" fmla="*/ 590445 w 4464406"/>
                <a:gd name="connsiteY7" fmla="*/ 3085410 h 308541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0 w 4464406"/>
                <a:gd name="connsiteY0" fmla="*/ 0 h 3085410"/>
                <a:gd name="connsiteX1" fmla="*/ 3965401 w 4464406"/>
                <a:gd name="connsiteY1" fmla="*/ 0 h 3085410"/>
                <a:gd name="connsiteX2" fmla="*/ 4464406 w 4464406"/>
                <a:gd name="connsiteY2" fmla="*/ 499005 h 3085410"/>
                <a:gd name="connsiteX3" fmla="*/ 4464406 w 4464406"/>
                <a:gd name="connsiteY3" fmla="*/ 2993970 h 3085410"/>
                <a:gd name="connsiteX4" fmla="*/ 4464406 w 4464406"/>
                <a:gd name="connsiteY4" fmla="*/ 2993970 h 3085410"/>
                <a:gd name="connsiteX5" fmla="*/ 590445 w 4464406"/>
                <a:gd name="connsiteY5" fmla="*/ 3085410 h 308541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1243101"/>
                <a:gd name="connsiteX1" fmla="*/ 3965401 w 4464406"/>
                <a:gd name="connsiteY1" fmla="*/ 0 h 1243101"/>
                <a:gd name="connsiteX2" fmla="*/ 4464406 w 4464406"/>
                <a:gd name="connsiteY2" fmla="*/ 499005 h 1243101"/>
                <a:gd name="connsiteX3" fmla="*/ 4464406 w 4464406"/>
                <a:gd name="connsiteY3" fmla="*/ 1243101 h 1243101"/>
                <a:gd name="connsiteX0" fmla="*/ 0 w 4516360"/>
                <a:gd name="connsiteY0" fmla="*/ 0 h 1243101"/>
                <a:gd name="connsiteX1" fmla="*/ 4017355 w 4516360"/>
                <a:gd name="connsiteY1" fmla="*/ 0 h 1243101"/>
                <a:gd name="connsiteX2" fmla="*/ 4516360 w 4516360"/>
                <a:gd name="connsiteY2" fmla="*/ 499005 h 1243101"/>
                <a:gd name="connsiteX3" fmla="*/ 4516360 w 4516360"/>
                <a:gd name="connsiteY3" fmla="*/ 1243101 h 1243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16360" h="1243101">
                  <a:moveTo>
                    <a:pt x="0" y="0"/>
                  </a:moveTo>
                  <a:lnTo>
                    <a:pt x="4017355" y="0"/>
                  </a:lnTo>
                  <a:lnTo>
                    <a:pt x="4516360" y="499005"/>
                  </a:lnTo>
                  <a:lnTo>
                    <a:pt x="4516360" y="1243101"/>
                  </a:lnTo>
                </a:path>
              </a:pathLst>
            </a:custGeom>
            <a:noFill/>
            <a:ln w="9525"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PA-椭圆 58">
              <a:extLst>
                <a:ext uri="{FF2B5EF4-FFF2-40B4-BE49-F238E27FC236}">
                  <a16:creationId xmlns:a16="http://schemas.microsoft.com/office/drawing/2014/main" xmlns="" id="{D29D784F-4F92-4FC6-AEA7-C29CA7768723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863832" y="3215986"/>
              <a:ext cx="62345" cy="6234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PA-矩形: 剪去对角 32">
              <a:extLst>
                <a:ext uri="{FF2B5EF4-FFF2-40B4-BE49-F238E27FC236}">
                  <a16:creationId xmlns:a16="http://schemas.microsoft.com/office/drawing/2014/main" xmlns="" id="{6537B3EC-EAEC-4034-976D-817484DD114B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 flipH="1">
              <a:off x="1190610" y="2025996"/>
              <a:ext cx="765242" cy="192473"/>
            </a:xfrm>
            <a:custGeom>
              <a:avLst/>
              <a:gdLst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2494965 h 2993970"/>
                <a:gd name="connsiteX7" fmla="*/ 0 w 4464406"/>
                <a:gd name="connsiteY7" fmla="*/ 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0 h 299397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499005 w 4464406"/>
                <a:gd name="connsiteY0" fmla="*/ 2993970 h 3085410"/>
                <a:gd name="connsiteX1" fmla="*/ 453893 w 4464406"/>
                <a:gd name="connsiteY1" fmla="*/ 2939577 h 3085410"/>
                <a:gd name="connsiteX2" fmla="*/ 0 w 4464406"/>
                <a:gd name="connsiteY2" fmla="*/ 0 h 3085410"/>
                <a:gd name="connsiteX3" fmla="*/ 3965401 w 4464406"/>
                <a:gd name="connsiteY3" fmla="*/ 0 h 3085410"/>
                <a:gd name="connsiteX4" fmla="*/ 4464406 w 4464406"/>
                <a:gd name="connsiteY4" fmla="*/ 499005 h 3085410"/>
                <a:gd name="connsiteX5" fmla="*/ 4464406 w 4464406"/>
                <a:gd name="connsiteY5" fmla="*/ 2993970 h 3085410"/>
                <a:gd name="connsiteX6" fmla="*/ 4464406 w 4464406"/>
                <a:gd name="connsiteY6" fmla="*/ 2993970 h 3085410"/>
                <a:gd name="connsiteX7" fmla="*/ 590445 w 4464406"/>
                <a:gd name="connsiteY7" fmla="*/ 3085410 h 308541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0 w 4464406"/>
                <a:gd name="connsiteY0" fmla="*/ 0 h 3085410"/>
                <a:gd name="connsiteX1" fmla="*/ 3965401 w 4464406"/>
                <a:gd name="connsiteY1" fmla="*/ 0 h 3085410"/>
                <a:gd name="connsiteX2" fmla="*/ 4464406 w 4464406"/>
                <a:gd name="connsiteY2" fmla="*/ 499005 h 3085410"/>
                <a:gd name="connsiteX3" fmla="*/ 4464406 w 4464406"/>
                <a:gd name="connsiteY3" fmla="*/ 2993970 h 3085410"/>
                <a:gd name="connsiteX4" fmla="*/ 4464406 w 4464406"/>
                <a:gd name="connsiteY4" fmla="*/ 2993970 h 3085410"/>
                <a:gd name="connsiteX5" fmla="*/ 590445 w 4464406"/>
                <a:gd name="connsiteY5" fmla="*/ 3085410 h 308541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1243101"/>
                <a:gd name="connsiteX1" fmla="*/ 3965401 w 4464406"/>
                <a:gd name="connsiteY1" fmla="*/ 0 h 1243101"/>
                <a:gd name="connsiteX2" fmla="*/ 4464406 w 4464406"/>
                <a:gd name="connsiteY2" fmla="*/ 499005 h 1243101"/>
                <a:gd name="connsiteX3" fmla="*/ 4464406 w 4464406"/>
                <a:gd name="connsiteY3" fmla="*/ 1243101 h 1243101"/>
                <a:gd name="connsiteX0" fmla="*/ 0 w 4464406"/>
                <a:gd name="connsiteY0" fmla="*/ 0 h 499005"/>
                <a:gd name="connsiteX1" fmla="*/ 3965401 w 4464406"/>
                <a:gd name="connsiteY1" fmla="*/ 0 h 499005"/>
                <a:gd name="connsiteX2" fmla="*/ 4464406 w 4464406"/>
                <a:gd name="connsiteY2" fmla="*/ 499005 h 499005"/>
                <a:gd name="connsiteX0" fmla="*/ 0 w 1071774"/>
                <a:gd name="connsiteY0" fmla="*/ 0 h 499005"/>
                <a:gd name="connsiteX1" fmla="*/ 572769 w 1071774"/>
                <a:gd name="connsiteY1" fmla="*/ 0 h 499005"/>
                <a:gd name="connsiteX2" fmla="*/ 1071774 w 1071774"/>
                <a:gd name="connsiteY2" fmla="*/ 499005 h 499005"/>
                <a:gd name="connsiteX0" fmla="*/ 0 w 765242"/>
                <a:gd name="connsiteY0" fmla="*/ 0 h 192473"/>
                <a:gd name="connsiteX1" fmla="*/ 572769 w 765242"/>
                <a:gd name="connsiteY1" fmla="*/ 0 h 192473"/>
                <a:gd name="connsiteX2" fmla="*/ 765242 w 765242"/>
                <a:gd name="connsiteY2" fmla="*/ 192473 h 19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5242" h="192473">
                  <a:moveTo>
                    <a:pt x="0" y="0"/>
                  </a:moveTo>
                  <a:lnTo>
                    <a:pt x="572769" y="0"/>
                  </a:lnTo>
                  <a:lnTo>
                    <a:pt x="765242" y="192473"/>
                  </a:lnTo>
                </a:path>
              </a:pathLst>
            </a:custGeom>
            <a:noFill/>
            <a:ln w="349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PA-矩形: 剪去对角 32">
            <a:extLst>
              <a:ext uri="{FF2B5EF4-FFF2-40B4-BE49-F238E27FC236}">
                <a16:creationId xmlns:a16="http://schemas.microsoft.com/office/drawing/2014/main" xmlns="" id="{73065A64-4E77-447F-8371-CBBF62288C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V="1">
            <a:off x="8783750" y="4824709"/>
            <a:ext cx="2082289" cy="394586"/>
          </a:xfrm>
          <a:custGeom>
            <a:avLst/>
            <a:gdLst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4" fmla="*/ 4464406 w 4464406"/>
              <a:gd name="connsiteY4" fmla="*/ 2993970 h 2993970"/>
              <a:gd name="connsiteX5" fmla="*/ 499005 w 4464406"/>
              <a:gd name="connsiteY5" fmla="*/ 2993970 h 2993970"/>
              <a:gd name="connsiteX6" fmla="*/ 0 w 4464406"/>
              <a:gd name="connsiteY6" fmla="*/ 2494965 h 2993970"/>
              <a:gd name="connsiteX7" fmla="*/ 0 w 4464406"/>
              <a:gd name="connsiteY7" fmla="*/ 0 h 2993970"/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4" fmla="*/ 4464406 w 4464406"/>
              <a:gd name="connsiteY4" fmla="*/ 2993970 h 2993970"/>
              <a:gd name="connsiteX5" fmla="*/ 499005 w 4464406"/>
              <a:gd name="connsiteY5" fmla="*/ 2993970 h 2993970"/>
              <a:gd name="connsiteX6" fmla="*/ 0 w 4464406"/>
              <a:gd name="connsiteY6" fmla="*/ 0 h 2993970"/>
              <a:gd name="connsiteX0" fmla="*/ 499005 w 4464406"/>
              <a:gd name="connsiteY0" fmla="*/ 2993970 h 3085410"/>
              <a:gd name="connsiteX1" fmla="*/ 0 w 4464406"/>
              <a:gd name="connsiteY1" fmla="*/ 0 h 3085410"/>
              <a:gd name="connsiteX2" fmla="*/ 3965401 w 4464406"/>
              <a:gd name="connsiteY2" fmla="*/ 0 h 3085410"/>
              <a:gd name="connsiteX3" fmla="*/ 4464406 w 4464406"/>
              <a:gd name="connsiteY3" fmla="*/ 499005 h 3085410"/>
              <a:gd name="connsiteX4" fmla="*/ 4464406 w 4464406"/>
              <a:gd name="connsiteY4" fmla="*/ 2993970 h 3085410"/>
              <a:gd name="connsiteX5" fmla="*/ 4464406 w 4464406"/>
              <a:gd name="connsiteY5" fmla="*/ 2993970 h 3085410"/>
              <a:gd name="connsiteX6" fmla="*/ 590445 w 4464406"/>
              <a:gd name="connsiteY6" fmla="*/ 3085410 h 3085410"/>
              <a:gd name="connsiteX0" fmla="*/ 499005 w 4464406"/>
              <a:gd name="connsiteY0" fmla="*/ 2993970 h 3085410"/>
              <a:gd name="connsiteX1" fmla="*/ 453893 w 4464406"/>
              <a:gd name="connsiteY1" fmla="*/ 2939577 h 3085410"/>
              <a:gd name="connsiteX2" fmla="*/ 0 w 4464406"/>
              <a:gd name="connsiteY2" fmla="*/ 0 h 3085410"/>
              <a:gd name="connsiteX3" fmla="*/ 3965401 w 4464406"/>
              <a:gd name="connsiteY3" fmla="*/ 0 h 3085410"/>
              <a:gd name="connsiteX4" fmla="*/ 4464406 w 4464406"/>
              <a:gd name="connsiteY4" fmla="*/ 499005 h 3085410"/>
              <a:gd name="connsiteX5" fmla="*/ 4464406 w 4464406"/>
              <a:gd name="connsiteY5" fmla="*/ 2993970 h 3085410"/>
              <a:gd name="connsiteX6" fmla="*/ 4464406 w 4464406"/>
              <a:gd name="connsiteY6" fmla="*/ 2993970 h 3085410"/>
              <a:gd name="connsiteX7" fmla="*/ 590445 w 4464406"/>
              <a:gd name="connsiteY7" fmla="*/ 3085410 h 3085410"/>
              <a:gd name="connsiteX0" fmla="*/ 499005 w 4464406"/>
              <a:gd name="connsiteY0" fmla="*/ 2993970 h 3085410"/>
              <a:gd name="connsiteX1" fmla="*/ 0 w 4464406"/>
              <a:gd name="connsiteY1" fmla="*/ 0 h 3085410"/>
              <a:gd name="connsiteX2" fmla="*/ 3965401 w 4464406"/>
              <a:gd name="connsiteY2" fmla="*/ 0 h 3085410"/>
              <a:gd name="connsiteX3" fmla="*/ 4464406 w 4464406"/>
              <a:gd name="connsiteY3" fmla="*/ 499005 h 3085410"/>
              <a:gd name="connsiteX4" fmla="*/ 4464406 w 4464406"/>
              <a:gd name="connsiteY4" fmla="*/ 2993970 h 3085410"/>
              <a:gd name="connsiteX5" fmla="*/ 4464406 w 4464406"/>
              <a:gd name="connsiteY5" fmla="*/ 2993970 h 3085410"/>
              <a:gd name="connsiteX6" fmla="*/ 590445 w 4464406"/>
              <a:gd name="connsiteY6" fmla="*/ 3085410 h 3085410"/>
              <a:gd name="connsiteX0" fmla="*/ 0 w 4464406"/>
              <a:gd name="connsiteY0" fmla="*/ 0 h 3085410"/>
              <a:gd name="connsiteX1" fmla="*/ 3965401 w 4464406"/>
              <a:gd name="connsiteY1" fmla="*/ 0 h 3085410"/>
              <a:gd name="connsiteX2" fmla="*/ 4464406 w 4464406"/>
              <a:gd name="connsiteY2" fmla="*/ 499005 h 3085410"/>
              <a:gd name="connsiteX3" fmla="*/ 4464406 w 4464406"/>
              <a:gd name="connsiteY3" fmla="*/ 2993970 h 3085410"/>
              <a:gd name="connsiteX4" fmla="*/ 4464406 w 4464406"/>
              <a:gd name="connsiteY4" fmla="*/ 2993970 h 3085410"/>
              <a:gd name="connsiteX5" fmla="*/ 590445 w 4464406"/>
              <a:gd name="connsiteY5" fmla="*/ 3085410 h 3085410"/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4" fmla="*/ 4464406 w 4464406"/>
              <a:gd name="connsiteY4" fmla="*/ 2993970 h 2993970"/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0" fmla="*/ 0 w 4464406"/>
              <a:gd name="connsiteY0" fmla="*/ 0 h 1243101"/>
              <a:gd name="connsiteX1" fmla="*/ 3965401 w 4464406"/>
              <a:gd name="connsiteY1" fmla="*/ 0 h 1243101"/>
              <a:gd name="connsiteX2" fmla="*/ 4464406 w 4464406"/>
              <a:gd name="connsiteY2" fmla="*/ 499005 h 1243101"/>
              <a:gd name="connsiteX3" fmla="*/ 4464406 w 4464406"/>
              <a:gd name="connsiteY3" fmla="*/ 1243101 h 1243101"/>
              <a:gd name="connsiteX0" fmla="*/ 0 w 4516360"/>
              <a:gd name="connsiteY0" fmla="*/ 0 h 1243101"/>
              <a:gd name="connsiteX1" fmla="*/ 4017355 w 4516360"/>
              <a:gd name="connsiteY1" fmla="*/ 0 h 1243101"/>
              <a:gd name="connsiteX2" fmla="*/ 4516360 w 4516360"/>
              <a:gd name="connsiteY2" fmla="*/ 499005 h 1243101"/>
              <a:gd name="connsiteX3" fmla="*/ 4516360 w 4516360"/>
              <a:gd name="connsiteY3" fmla="*/ 1243101 h 1243101"/>
              <a:gd name="connsiteX0" fmla="*/ 0 w 4516360"/>
              <a:gd name="connsiteY0" fmla="*/ 0 h 499005"/>
              <a:gd name="connsiteX1" fmla="*/ 4017355 w 4516360"/>
              <a:gd name="connsiteY1" fmla="*/ 0 h 499005"/>
              <a:gd name="connsiteX2" fmla="*/ 4516360 w 4516360"/>
              <a:gd name="connsiteY2" fmla="*/ 499005 h 499005"/>
              <a:gd name="connsiteX0" fmla="*/ 0 w 2000182"/>
              <a:gd name="connsiteY0" fmla="*/ 0 h 499005"/>
              <a:gd name="connsiteX1" fmla="*/ 1501177 w 2000182"/>
              <a:gd name="connsiteY1" fmla="*/ 0 h 499005"/>
              <a:gd name="connsiteX2" fmla="*/ 2000182 w 2000182"/>
              <a:gd name="connsiteY2" fmla="*/ 499005 h 499005"/>
              <a:gd name="connsiteX0" fmla="*/ 0 w 1855236"/>
              <a:gd name="connsiteY0" fmla="*/ 0 h 351560"/>
              <a:gd name="connsiteX1" fmla="*/ 1501177 w 1855236"/>
              <a:gd name="connsiteY1" fmla="*/ 0 h 351560"/>
              <a:gd name="connsiteX2" fmla="*/ 1855236 w 1855236"/>
              <a:gd name="connsiteY2" fmla="*/ 351560 h 3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5236" h="351560">
                <a:moveTo>
                  <a:pt x="0" y="0"/>
                </a:moveTo>
                <a:lnTo>
                  <a:pt x="1501177" y="0"/>
                </a:lnTo>
                <a:lnTo>
                  <a:pt x="1855236" y="351560"/>
                </a:lnTo>
              </a:path>
            </a:pathLst>
          </a:custGeom>
          <a:noFill/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  <a:scene3d>
            <a:camera prst="orthographicFront"/>
            <a:lightRig rig="glow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PA-剪去对角的矩形 54+">
            <a:extLst>
              <a:ext uri="{FF2B5EF4-FFF2-40B4-BE49-F238E27FC236}">
                <a16:creationId xmlns:a16="http://schemas.microsoft.com/office/drawing/2014/main" xmlns="" id="{077D0E8C-3D7E-44F1-9655-E7959DBE114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6658707" y="2264249"/>
            <a:ext cx="4230350" cy="2837004"/>
          </a:xfrm>
          <a:prstGeom prst="snip2DiagRect">
            <a:avLst/>
          </a:prstGeom>
          <a:gradFill>
            <a:gsLst>
              <a:gs pos="47000">
                <a:srgbClr val="04FEFF">
                  <a:alpha val="0"/>
                </a:srgbClr>
              </a:gs>
              <a:gs pos="100000">
                <a:srgbClr val="04FEFF">
                  <a:alpha val="28000"/>
                </a:srgbClr>
              </a:gs>
            </a:gsLst>
            <a:lin ang="5400000" scaled="1"/>
          </a:gradFill>
          <a:ln>
            <a:noFill/>
          </a:ln>
          <a:scene3d>
            <a:camera prst="orthographicFront"/>
            <a:lightRig rig="glow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PA-文本框 71">
            <a:extLst>
              <a:ext uri="{FF2B5EF4-FFF2-40B4-BE49-F238E27FC236}">
                <a16:creationId xmlns:a16="http://schemas.microsoft.com/office/drawing/2014/main" xmlns="" id="{FDD2B8CE-11A3-4E6D-9D3F-31549103C4F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7254697" y="5431381"/>
            <a:ext cx="2894538" cy="461665"/>
          </a:xfrm>
          <a:prstGeom prst="rect">
            <a:avLst/>
          </a:prstGeom>
          <a:noFill/>
          <a:scene3d>
            <a:camera prst="orthographicFront"/>
            <a:lightRig rig="glow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gradFill>
                  <a:gsLst>
                    <a:gs pos="5700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请在这里输入正文</a:t>
            </a:r>
          </a:p>
        </p:txBody>
      </p:sp>
      <p:sp>
        <p:nvSpPr>
          <p:cNvPr id="73" name="PA-文本框 72">
            <a:extLst>
              <a:ext uri="{FF2B5EF4-FFF2-40B4-BE49-F238E27FC236}">
                <a16:creationId xmlns:a16="http://schemas.microsoft.com/office/drawing/2014/main" xmlns="" id="{E58DABD8-D534-46F9-85B0-6B4FAF3301FE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7106222" y="5841483"/>
            <a:ext cx="3191489" cy="307777"/>
          </a:xfrm>
          <a:prstGeom prst="rect">
            <a:avLst/>
          </a:prstGeom>
          <a:noFill/>
          <a:scene3d>
            <a:camera prst="orthographicFront"/>
            <a:lightRig rig="glow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gradFill>
                  <a:gsLst>
                    <a:gs pos="5700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Bahnschrift Light" panose="020B0502040204020203" pitchFamily="34" charset="0"/>
              </a:rPr>
              <a:t>PLEASE ENTER THE TEXT HERE</a:t>
            </a:r>
            <a:endParaRPr lang="zh-CN" altLang="en-US" sz="1400">
              <a:gradFill>
                <a:gsLst>
                  <a:gs pos="57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  <a:latin typeface="Bahnschrift Light" panose="020B0502040204020203" pitchFamily="34" charset="0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088CD058-A553-4F50-AF93-26A2816C1E25}"/>
              </a:ext>
            </a:extLst>
          </p:cNvPr>
          <p:cNvGrpSpPr/>
          <p:nvPr/>
        </p:nvGrpSpPr>
        <p:grpSpPr>
          <a:xfrm>
            <a:off x="1302943" y="2146207"/>
            <a:ext cx="4374182" cy="3073088"/>
            <a:chOff x="1031988" y="2146207"/>
            <a:chExt cx="4374182" cy="3073088"/>
          </a:xfrm>
          <a:scene3d>
            <a:camera prst="orthographicFront"/>
            <a:lightRig rig="glow" dir="t"/>
          </a:scene3d>
        </p:grpSpPr>
        <p:sp>
          <p:nvSpPr>
            <p:cNvPr id="31" name="PA-剪去对角的矩形 30">
              <a:extLst>
                <a:ext uri="{FF2B5EF4-FFF2-40B4-BE49-F238E27FC236}">
                  <a16:creationId xmlns:a16="http://schemas.microsoft.com/office/drawing/2014/main" xmlns="" id="{CAC4B501-4A66-4194-A9A3-63AA5901CBB8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 flipH="1">
              <a:off x="1175820" y="2264249"/>
              <a:ext cx="4230350" cy="2837004"/>
            </a:xfrm>
            <a:prstGeom prst="snip2DiagRect">
              <a:avLst/>
            </a:prstGeom>
            <a:blipFill>
              <a:blip r:embed="rId40"/>
              <a:srcRect/>
              <a:stretch>
                <a:fillRect t="-15" b="-15"/>
              </a:stretch>
            </a:blip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xmlns="" id="{DECD28FC-FB92-4EF5-8985-36B91892C51C}"/>
                </a:ext>
              </a:extLst>
            </p:cNvPr>
            <p:cNvGrpSpPr/>
            <p:nvPr/>
          </p:nvGrpSpPr>
          <p:grpSpPr>
            <a:xfrm>
              <a:off x="1031988" y="2146207"/>
              <a:ext cx="4276281" cy="1186379"/>
              <a:chOff x="863832" y="2016698"/>
              <a:chExt cx="4547533" cy="1261633"/>
            </a:xfrm>
          </p:grpSpPr>
          <p:sp>
            <p:nvSpPr>
              <p:cNvPr id="33" name="PA-矩形: 剪去对角 32">
                <a:extLst>
                  <a:ext uri="{FF2B5EF4-FFF2-40B4-BE49-F238E27FC236}">
                    <a16:creationId xmlns:a16="http://schemas.microsoft.com/office/drawing/2014/main" xmlns="" id="{4A93BC14-E4B7-4787-8F70-9A90FA179D6E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flipH="1">
                <a:off x="895005" y="2016698"/>
                <a:ext cx="4516360" cy="1243101"/>
              </a:xfrm>
              <a:custGeom>
                <a:avLst/>
                <a:gdLst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4" fmla="*/ 4464406 w 4464406"/>
                  <a:gd name="connsiteY4" fmla="*/ 2993970 h 2993970"/>
                  <a:gd name="connsiteX5" fmla="*/ 499005 w 4464406"/>
                  <a:gd name="connsiteY5" fmla="*/ 2993970 h 2993970"/>
                  <a:gd name="connsiteX6" fmla="*/ 0 w 4464406"/>
                  <a:gd name="connsiteY6" fmla="*/ 2494965 h 2993970"/>
                  <a:gd name="connsiteX7" fmla="*/ 0 w 4464406"/>
                  <a:gd name="connsiteY7" fmla="*/ 0 h 2993970"/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4" fmla="*/ 4464406 w 4464406"/>
                  <a:gd name="connsiteY4" fmla="*/ 2993970 h 2993970"/>
                  <a:gd name="connsiteX5" fmla="*/ 499005 w 4464406"/>
                  <a:gd name="connsiteY5" fmla="*/ 2993970 h 2993970"/>
                  <a:gd name="connsiteX6" fmla="*/ 0 w 4464406"/>
                  <a:gd name="connsiteY6" fmla="*/ 0 h 2993970"/>
                  <a:gd name="connsiteX0" fmla="*/ 499005 w 4464406"/>
                  <a:gd name="connsiteY0" fmla="*/ 2993970 h 3085410"/>
                  <a:gd name="connsiteX1" fmla="*/ 0 w 4464406"/>
                  <a:gd name="connsiteY1" fmla="*/ 0 h 3085410"/>
                  <a:gd name="connsiteX2" fmla="*/ 3965401 w 4464406"/>
                  <a:gd name="connsiteY2" fmla="*/ 0 h 3085410"/>
                  <a:gd name="connsiteX3" fmla="*/ 4464406 w 4464406"/>
                  <a:gd name="connsiteY3" fmla="*/ 499005 h 3085410"/>
                  <a:gd name="connsiteX4" fmla="*/ 4464406 w 4464406"/>
                  <a:gd name="connsiteY4" fmla="*/ 2993970 h 3085410"/>
                  <a:gd name="connsiteX5" fmla="*/ 4464406 w 4464406"/>
                  <a:gd name="connsiteY5" fmla="*/ 2993970 h 3085410"/>
                  <a:gd name="connsiteX6" fmla="*/ 590445 w 4464406"/>
                  <a:gd name="connsiteY6" fmla="*/ 3085410 h 3085410"/>
                  <a:gd name="connsiteX0" fmla="*/ 499005 w 4464406"/>
                  <a:gd name="connsiteY0" fmla="*/ 2993970 h 3085410"/>
                  <a:gd name="connsiteX1" fmla="*/ 453893 w 4464406"/>
                  <a:gd name="connsiteY1" fmla="*/ 2939577 h 3085410"/>
                  <a:gd name="connsiteX2" fmla="*/ 0 w 4464406"/>
                  <a:gd name="connsiteY2" fmla="*/ 0 h 3085410"/>
                  <a:gd name="connsiteX3" fmla="*/ 3965401 w 4464406"/>
                  <a:gd name="connsiteY3" fmla="*/ 0 h 3085410"/>
                  <a:gd name="connsiteX4" fmla="*/ 4464406 w 4464406"/>
                  <a:gd name="connsiteY4" fmla="*/ 499005 h 3085410"/>
                  <a:gd name="connsiteX5" fmla="*/ 4464406 w 4464406"/>
                  <a:gd name="connsiteY5" fmla="*/ 2993970 h 3085410"/>
                  <a:gd name="connsiteX6" fmla="*/ 4464406 w 4464406"/>
                  <a:gd name="connsiteY6" fmla="*/ 2993970 h 3085410"/>
                  <a:gd name="connsiteX7" fmla="*/ 590445 w 4464406"/>
                  <a:gd name="connsiteY7" fmla="*/ 3085410 h 3085410"/>
                  <a:gd name="connsiteX0" fmla="*/ 499005 w 4464406"/>
                  <a:gd name="connsiteY0" fmla="*/ 2993970 h 3085410"/>
                  <a:gd name="connsiteX1" fmla="*/ 0 w 4464406"/>
                  <a:gd name="connsiteY1" fmla="*/ 0 h 3085410"/>
                  <a:gd name="connsiteX2" fmla="*/ 3965401 w 4464406"/>
                  <a:gd name="connsiteY2" fmla="*/ 0 h 3085410"/>
                  <a:gd name="connsiteX3" fmla="*/ 4464406 w 4464406"/>
                  <a:gd name="connsiteY3" fmla="*/ 499005 h 3085410"/>
                  <a:gd name="connsiteX4" fmla="*/ 4464406 w 4464406"/>
                  <a:gd name="connsiteY4" fmla="*/ 2993970 h 3085410"/>
                  <a:gd name="connsiteX5" fmla="*/ 4464406 w 4464406"/>
                  <a:gd name="connsiteY5" fmla="*/ 2993970 h 3085410"/>
                  <a:gd name="connsiteX6" fmla="*/ 590445 w 4464406"/>
                  <a:gd name="connsiteY6" fmla="*/ 3085410 h 3085410"/>
                  <a:gd name="connsiteX0" fmla="*/ 0 w 4464406"/>
                  <a:gd name="connsiteY0" fmla="*/ 0 h 3085410"/>
                  <a:gd name="connsiteX1" fmla="*/ 3965401 w 4464406"/>
                  <a:gd name="connsiteY1" fmla="*/ 0 h 3085410"/>
                  <a:gd name="connsiteX2" fmla="*/ 4464406 w 4464406"/>
                  <a:gd name="connsiteY2" fmla="*/ 499005 h 3085410"/>
                  <a:gd name="connsiteX3" fmla="*/ 4464406 w 4464406"/>
                  <a:gd name="connsiteY3" fmla="*/ 2993970 h 3085410"/>
                  <a:gd name="connsiteX4" fmla="*/ 4464406 w 4464406"/>
                  <a:gd name="connsiteY4" fmla="*/ 2993970 h 3085410"/>
                  <a:gd name="connsiteX5" fmla="*/ 590445 w 4464406"/>
                  <a:gd name="connsiteY5" fmla="*/ 3085410 h 3085410"/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4" fmla="*/ 4464406 w 4464406"/>
                  <a:gd name="connsiteY4" fmla="*/ 2993970 h 2993970"/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0" fmla="*/ 0 w 4464406"/>
                  <a:gd name="connsiteY0" fmla="*/ 0 h 1243101"/>
                  <a:gd name="connsiteX1" fmla="*/ 3965401 w 4464406"/>
                  <a:gd name="connsiteY1" fmla="*/ 0 h 1243101"/>
                  <a:gd name="connsiteX2" fmla="*/ 4464406 w 4464406"/>
                  <a:gd name="connsiteY2" fmla="*/ 499005 h 1243101"/>
                  <a:gd name="connsiteX3" fmla="*/ 4464406 w 4464406"/>
                  <a:gd name="connsiteY3" fmla="*/ 1243101 h 1243101"/>
                  <a:gd name="connsiteX0" fmla="*/ 0 w 4516360"/>
                  <a:gd name="connsiteY0" fmla="*/ 0 h 1243101"/>
                  <a:gd name="connsiteX1" fmla="*/ 4017355 w 4516360"/>
                  <a:gd name="connsiteY1" fmla="*/ 0 h 1243101"/>
                  <a:gd name="connsiteX2" fmla="*/ 4516360 w 4516360"/>
                  <a:gd name="connsiteY2" fmla="*/ 499005 h 1243101"/>
                  <a:gd name="connsiteX3" fmla="*/ 4516360 w 4516360"/>
                  <a:gd name="connsiteY3" fmla="*/ 1243101 h 1243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16360" h="1243101">
                    <a:moveTo>
                      <a:pt x="0" y="0"/>
                    </a:moveTo>
                    <a:lnTo>
                      <a:pt x="4017355" y="0"/>
                    </a:lnTo>
                    <a:lnTo>
                      <a:pt x="4516360" y="499005"/>
                    </a:lnTo>
                    <a:lnTo>
                      <a:pt x="4516360" y="1243101"/>
                    </a:lnTo>
                  </a:path>
                </a:pathLst>
              </a:custGeom>
              <a:noFill/>
              <a:ln w="3175">
                <a:gradFill flip="none" rotWithShape="1">
                  <a:gsLst>
                    <a:gs pos="0">
                      <a:srgbClr val="04FEFF"/>
                    </a:gs>
                    <a:gs pos="100000">
                      <a:srgbClr val="04FEFF">
                        <a:alpha val="0"/>
                      </a:srgbClr>
                    </a:gs>
                  </a:gsLst>
                  <a:lin ang="108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PA-椭圆 33">
                <a:extLst>
                  <a:ext uri="{FF2B5EF4-FFF2-40B4-BE49-F238E27FC236}">
                    <a16:creationId xmlns:a16="http://schemas.microsoft.com/office/drawing/2014/main" xmlns="" id="{A9119298-2599-4320-8890-A596000A8046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863832" y="3215986"/>
                <a:ext cx="62345" cy="62345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PA-矩形: 剪去对角 32">
                <a:extLst>
                  <a:ext uri="{FF2B5EF4-FFF2-40B4-BE49-F238E27FC236}">
                    <a16:creationId xmlns:a16="http://schemas.microsoft.com/office/drawing/2014/main" xmlns="" id="{1BC3FA0A-966E-4866-A1F4-89F99CB9D7CB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flipH="1">
                <a:off x="1190610" y="2025996"/>
                <a:ext cx="765242" cy="192473"/>
              </a:xfrm>
              <a:custGeom>
                <a:avLst/>
                <a:gdLst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4" fmla="*/ 4464406 w 4464406"/>
                  <a:gd name="connsiteY4" fmla="*/ 2993970 h 2993970"/>
                  <a:gd name="connsiteX5" fmla="*/ 499005 w 4464406"/>
                  <a:gd name="connsiteY5" fmla="*/ 2993970 h 2993970"/>
                  <a:gd name="connsiteX6" fmla="*/ 0 w 4464406"/>
                  <a:gd name="connsiteY6" fmla="*/ 2494965 h 2993970"/>
                  <a:gd name="connsiteX7" fmla="*/ 0 w 4464406"/>
                  <a:gd name="connsiteY7" fmla="*/ 0 h 2993970"/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4" fmla="*/ 4464406 w 4464406"/>
                  <a:gd name="connsiteY4" fmla="*/ 2993970 h 2993970"/>
                  <a:gd name="connsiteX5" fmla="*/ 499005 w 4464406"/>
                  <a:gd name="connsiteY5" fmla="*/ 2993970 h 2993970"/>
                  <a:gd name="connsiteX6" fmla="*/ 0 w 4464406"/>
                  <a:gd name="connsiteY6" fmla="*/ 0 h 2993970"/>
                  <a:gd name="connsiteX0" fmla="*/ 499005 w 4464406"/>
                  <a:gd name="connsiteY0" fmla="*/ 2993970 h 3085410"/>
                  <a:gd name="connsiteX1" fmla="*/ 0 w 4464406"/>
                  <a:gd name="connsiteY1" fmla="*/ 0 h 3085410"/>
                  <a:gd name="connsiteX2" fmla="*/ 3965401 w 4464406"/>
                  <a:gd name="connsiteY2" fmla="*/ 0 h 3085410"/>
                  <a:gd name="connsiteX3" fmla="*/ 4464406 w 4464406"/>
                  <a:gd name="connsiteY3" fmla="*/ 499005 h 3085410"/>
                  <a:gd name="connsiteX4" fmla="*/ 4464406 w 4464406"/>
                  <a:gd name="connsiteY4" fmla="*/ 2993970 h 3085410"/>
                  <a:gd name="connsiteX5" fmla="*/ 4464406 w 4464406"/>
                  <a:gd name="connsiteY5" fmla="*/ 2993970 h 3085410"/>
                  <a:gd name="connsiteX6" fmla="*/ 590445 w 4464406"/>
                  <a:gd name="connsiteY6" fmla="*/ 3085410 h 3085410"/>
                  <a:gd name="connsiteX0" fmla="*/ 499005 w 4464406"/>
                  <a:gd name="connsiteY0" fmla="*/ 2993970 h 3085410"/>
                  <a:gd name="connsiteX1" fmla="*/ 453893 w 4464406"/>
                  <a:gd name="connsiteY1" fmla="*/ 2939577 h 3085410"/>
                  <a:gd name="connsiteX2" fmla="*/ 0 w 4464406"/>
                  <a:gd name="connsiteY2" fmla="*/ 0 h 3085410"/>
                  <a:gd name="connsiteX3" fmla="*/ 3965401 w 4464406"/>
                  <a:gd name="connsiteY3" fmla="*/ 0 h 3085410"/>
                  <a:gd name="connsiteX4" fmla="*/ 4464406 w 4464406"/>
                  <a:gd name="connsiteY4" fmla="*/ 499005 h 3085410"/>
                  <a:gd name="connsiteX5" fmla="*/ 4464406 w 4464406"/>
                  <a:gd name="connsiteY5" fmla="*/ 2993970 h 3085410"/>
                  <a:gd name="connsiteX6" fmla="*/ 4464406 w 4464406"/>
                  <a:gd name="connsiteY6" fmla="*/ 2993970 h 3085410"/>
                  <a:gd name="connsiteX7" fmla="*/ 590445 w 4464406"/>
                  <a:gd name="connsiteY7" fmla="*/ 3085410 h 3085410"/>
                  <a:gd name="connsiteX0" fmla="*/ 499005 w 4464406"/>
                  <a:gd name="connsiteY0" fmla="*/ 2993970 h 3085410"/>
                  <a:gd name="connsiteX1" fmla="*/ 0 w 4464406"/>
                  <a:gd name="connsiteY1" fmla="*/ 0 h 3085410"/>
                  <a:gd name="connsiteX2" fmla="*/ 3965401 w 4464406"/>
                  <a:gd name="connsiteY2" fmla="*/ 0 h 3085410"/>
                  <a:gd name="connsiteX3" fmla="*/ 4464406 w 4464406"/>
                  <a:gd name="connsiteY3" fmla="*/ 499005 h 3085410"/>
                  <a:gd name="connsiteX4" fmla="*/ 4464406 w 4464406"/>
                  <a:gd name="connsiteY4" fmla="*/ 2993970 h 3085410"/>
                  <a:gd name="connsiteX5" fmla="*/ 4464406 w 4464406"/>
                  <a:gd name="connsiteY5" fmla="*/ 2993970 h 3085410"/>
                  <a:gd name="connsiteX6" fmla="*/ 590445 w 4464406"/>
                  <a:gd name="connsiteY6" fmla="*/ 3085410 h 3085410"/>
                  <a:gd name="connsiteX0" fmla="*/ 0 w 4464406"/>
                  <a:gd name="connsiteY0" fmla="*/ 0 h 3085410"/>
                  <a:gd name="connsiteX1" fmla="*/ 3965401 w 4464406"/>
                  <a:gd name="connsiteY1" fmla="*/ 0 h 3085410"/>
                  <a:gd name="connsiteX2" fmla="*/ 4464406 w 4464406"/>
                  <a:gd name="connsiteY2" fmla="*/ 499005 h 3085410"/>
                  <a:gd name="connsiteX3" fmla="*/ 4464406 w 4464406"/>
                  <a:gd name="connsiteY3" fmla="*/ 2993970 h 3085410"/>
                  <a:gd name="connsiteX4" fmla="*/ 4464406 w 4464406"/>
                  <a:gd name="connsiteY4" fmla="*/ 2993970 h 3085410"/>
                  <a:gd name="connsiteX5" fmla="*/ 590445 w 4464406"/>
                  <a:gd name="connsiteY5" fmla="*/ 3085410 h 3085410"/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4" fmla="*/ 4464406 w 4464406"/>
                  <a:gd name="connsiteY4" fmla="*/ 2993970 h 2993970"/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0" fmla="*/ 0 w 4464406"/>
                  <a:gd name="connsiteY0" fmla="*/ 0 h 2993970"/>
                  <a:gd name="connsiteX1" fmla="*/ 3965401 w 4464406"/>
                  <a:gd name="connsiteY1" fmla="*/ 0 h 2993970"/>
                  <a:gd name="connsiteX2" fmla="*/ 4464406 w 4464406"/>
                  <a:gd name="connsiteY2" fmla="*/ 499005 h 2993970"/>
                  <a:gd name="connsiteX3" fmla="*/ 4464406 w 4464406"/>
                  <a:gd name="connsiteY3" fmla="*/ 2993970 h 2993970"/>
                  <a:gd name="connsiteX0" fmla="*/ 0 w 4464406"/>
                  <a:gd name="connsiteY0" fmla="*/ 0 h 1243101"/>
                  <a:gd name="connsiteX1" fmla="*/ 3965401 w 4464406"/>
                  <a:gd name="connsiteY1" fmla="*/ 0 h 1243101"/>
                  <a:gd name="connsiteX2" fmla="*/ 4464406 w 4464406"/>
                  <a:gd name="connsiteY2" fmla="*/ 499005 h 1243101"/>
                  <a:gd name="connsiteX3" fmla="*/ 4464406 w 4464406"/>
                  <a:gd name="connsiteY3" fmla="*/ 1243101 h 1243101"/>
                  <a:gd name="connsiteX0" fmla="*/ 0 w 4464406"/>
                  <a:gd name="connsiteY0" fmla="*/ 0 h 499005"/>
                  <a:gd name="connsiteX1" fmla="*/ 3965401 w 4464406"/>
                  <a:gd name="connsiteY1" fmla="*/ 0 h 499005"/>
                  <a:gd name="connsiteX2" fmla="*/ 4464406 w 4464406"/>
                  <a:gd name="connsiteY2" fmla="*/ 499005 h 499005"/>
                  <a:gd name="connsiteX0" fmla="*/ 0 w 1071774"/>
                  <a:gd name="connsiteY0" fmla="*/ 0 h 499005"/>
                  <a:gd name="connsiteX1" fmla="*/ 572769 w 1071774"/>
                  <a:gd name="connsiteY1" fmla="*/ 0 h 499005"/>
                  <a:gd name="connsiteX2" fmla="*/ 1071774 w 1071774"/>
                  <a:gd name="connsiteY2" fmla="*/ 499005 h 499005"/>
                  <a:gd name="connsiteX0" fmla="*/ 0 w 765242"/>
                  <a:gd name="connsiteY0" fmla="*/ 0 h 192473"/>
                  <a:gd name="connsiteX1" fmla="*/ 572769 w 765242"/>
                  <a:gd name="connsiteY1" fmla="*/ 0 h 192473"/>
                  <a:gd name="connsiteX2" fmla="*/ 765242 w 765242"/>
                  <a:gd name="connsiteY2" fmla="*/ 192473 h 1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65242" h="192473">
                    <a:moveTo>
                      <a:pt x="0" y="0"/>
                    </a:moveTo>
                    <a:lnTo>
                      <a:pt x="572769" y="0"/>
                    </a:lnTo>
                    <a:lnTo>
                      <a:pt x="765242" y="192473"/>
                    </a:lnTo>
                  </a:path>
                </a:pathLst>
              </a:custGeom>
              <a:noFill/>
              <a:ln w="349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PA-矩形: 剪去对角 32">
              <a:extLst>
                <a:ext uri="{FF2B5EF4-FFF2-40B4-BE49-F238E27FC236}">
                  <a16:creationId xmlns:a16="http://schemas.microsoft.com/office/drawing/2014/main" xmlns="" id="{497316CA-D37D-4240-9EE9-60518BAD8B29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 flipV="1">
              <a:off x="3300863" y="4824709"/>
              <a:ext cx="2082289" cy="394586"/>
            </a:xfrm>
            <a:custGeom>
              <a:avLst/>
              <a:gdLst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2494965 h 2993970"/>
                <a:gd name="connsiteX7" fmla="*/ 0 w 4464406"/>
                <a:gd name="connsiteY7" fmla="*/ 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0 h 299397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499005 w 4464406"/>
                <a:gd name="connsiteY0" fmla="*/ 2993970 h 3085410"/>
                <a:gd name="connsiteX1" fmla="*/ 453893 w 4464406"/>
                <a:gd name="connsiteY1" fmla="*/ 2939577 h 3085410"/>
                <a:gd name="connsiteX2" fmla="*/ 0 w 4464406"/>
                <a:gd name="connsiteY2" fmla="*/ 0 h 3085410"/>
                <a:gd name="connsiteX3" fmla="*/ 3965401 w 4464406"/>
                <a:gd name="connsiteY3" fmla="*/ 0 h 3085410"/>
                <a:gd name="connsiteX4" fmla="*/ 4464406 w 4464406"/>
                <a:gd name="connsiteY4" fmla="*/ 499005 h 3085410"/>
                <a:gd name="connsiteX5" fmla="*/ 4464406 w 4464406"/>
                <a:gd name="connsiteY5" fmla="*/ 2993970 h 3085410"/>
                <a:gd name="connsiteX6" fmla="*/ 4464406 w 4464406"/>
                <a:gd name="connsiteY6" fmla="*/ 2993970 h 3085410"/>
                <a:gd name="connsiteX7" fmla="*/ 590445 w 4464406"/>
                <a:gd name="connsiteY7" fmla="*/ 3085410 h 308541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0 w 4464406"/>
                <a:gd name="connsiteY0" fmla="*/ 0 h 3085410"/>
                <a:gd name="connsiteX1" fmla="*/ 3965401 w 4464406"/>
                <a:gd name="connsiteY1" fmla="*/ 0 h 3085410"/>
                <a:gd name="connsiteX2" fmla="*/ 4464406 w 4464406"/>
                <a:gd name="connsiteY2" fmla="*/ 499005 h 3085410"/>
                <a:gd name="connsiteX3" fmla="*/ 4464406 w 4464406"/>
                <a:gd name="connsiteY3" fmla="*/ 2993970 h 3085410"/>
                <a:gd name="connsiteX4" fmla="*/ 4464406 w 4464406"/>
                <a:gd name="connsiteY4" fmla="*/ 2993970 h 3085410"/>
                <a:gd name="connsiteX5" fmla="*/ 590445 w 4464406"/>
                <a:gd name="connsiteY5" fmla="*/ 3085410 h 308541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1243101"/>
                <a:gd name="connsiteX1" fmla="*/ 3965401 w 4464406"/>
                <a:gd name="connsiteY1" fmla="*/ 0 h 1243101"/>
                <a:gd name="connsiteX2" fmla="*/ 4464406 w 4464406"/>
                <a:gd name="connsiteY2" fmla="*/ 499005 h 1243101"/>
                <a:gd name="connsiteX3" fmla="*/ 4464406 w 4464406"/>
                <a:gd name="connsiteY3" fmla="*/ 1243101 h 1243101"/>
                <a:gd name="connsiteX0" fmla="*/ 0 w 4516360"/>
                <a:gd name="connsiteY0" fmla="*/ 0 h 1243101"/>
                <a:gd name="connsiteX1" fmla="*/ 4017355 w 4516360"/>
                <a:gd name="connsiteY1" fmla="*/ 0 h 1243101"/>
                <a:gd name="connsiteX2" fmla="*/ 4516360 w 4516360"/>
                <a:gd name="connsiteY2" fmla="*/ 499005 h 1243101"/>
                <a:gd name="connsiteX3" fmla="*/ 4516360 w 4516360"/>
                <a:gd name="connsiteY3" fmla="*/ 1243101 h 1243101"/>
                <a:gd name="connsiteX0" fmla="*/ 0 w 4516360"/>
                <a:gd name="connsiteY0" fmla="*/ 0 h 499005"/>
                <a:gd name="connsiteX1" fmla="*/ 4017355 w 4516360"/>
                <a:gd name="connsiteY1" fmla="*/ 0 h 499005"/>
                <a:gd name="connsiteX2" fmla="*/ 4516360 w 4516360"/>
                <a:gd name="connsiteY2" fmla="*/ 499005 h 499005"/>
                <a:gd name="connsiteX0" fmla="*/ 0 w 2000182"/>
                <a:gd name="connsiteY0" fmla="*/ 0 h 499005"/>
                <a:gd name="connsiteX1" fmla="*/ 1501177 w 2000182"/>
                <a:gd name="connsiteY1" fmla="*/ 0 h 499005"/>
                <a:gd name="connsiteX2" fmla="*/ 2000182 w 2000182"/>
                <a:gd name="connsiteY2" fmla="*/ 499005 h 499005"/>
                <a:gd name="connsiteX0" fmla="*/ 0 w 1855236"/>
                <a:gd name="connsiteY0" fmla="*/ 0 h 351560"/>
                <a:gd name="connsiteX1" fmla="*/ 1501177 w 1855236"/>
                <a:gd name="connsiteY1" fmla="*/ 0 h 351560"/>
                <a:gd name="connsiteX2" fmla="*/ 1855236 w 1855236"/>
                <a:gd name="connsiteY2" fmla="*/ 351560 h 35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5236" h="351560">
                  <a:moveTo>
                    <a:pt x="0" y="0"/>
                  </a:moveTo>
                  <a:lnTo>
                    <a:pt x="1501177" y="0"/>
                  </a:lnTo>
                  <a:lnTo>
                    <a:pt x="1855236" y="351560"/>
                  </a:lnTo>
                </a:path>
              </a:pathLst>
            </a:custGeom>
            <a:noFill/>
            <a:ln w="3175">
              <a:gradFill flip="none" rotWithShape="1">
                <a:gsLst>
                  <a:gs pos="0">
                    <a:srgbClr val="04FEFF">
                      <a:alpha val="0"/>
                    </a:srgbClr>
                  </a:gs>
                  <a:gs pos="100000">
                    <a:srgbClr val="04FEFF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PA-剪去对角的矩形 61">
            <a:extLst>
              <a:ext uri="{FF2B5EF4-FFF2-40B4-BE49-F238E27FC236}">
                <a16:creationId xmlns:a16="http://schemas.microsoft.com/office/drawing/2014/main" xmlns="" id="{21F5068F-DD64-4D1C-932A-7F178093701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446775" y="2264249"/>
            <a:ext cx="4230350" cy="2837004"/>
          </a:xfrm>
          <a:prstGeom prst="snip2DiagRect">
            <a:avLst/>
          </a:prstGeom>
          <a:blipFill>
            <a:blip r:embed="rId40"/>
            <a:srcRect/>
            <a:stretch>
              <a:fillRect t="-15" b="-15"/>
            </a:stretch>
          </a:blipFill>
          <a:ln>
            <a:solidFill>
              <a:schemeClr val="accent1"/>
            </a:solidFill>
          </a:ln>
          <a:scene3d>
            <a:camera prst="orthographicFront"/>
            <a:lightRig rig="glow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xmlns="" id="{79CFF36E-F4E0-44AA-9791-B0850EA374E2}"/>
              </a:ext>
            </a:extLst>
          </p:cNvPr>
          <p:cNvGrpSpPr/>
          <p:nvPr/>
        </p:nvGrpSpPr>
        <p:grpSpPr>
          <a:xfrm>
            <a:off x="1302943" y="2146207"/>
            <a:ext cx="4276281" cy="1186379"/>
            <a:chOff x="863832" y="2016698"/>
            <a:chExt cx="4547533" cy="1261633"/>
          </a:xfrm>
          <a:scene3d>
            <a:camera prst="orthographicFront"/>
            <a:lightRig rig="glow" dir="t"/>
          </a:scene3d>
        </p:grpSpPr>
        <p:sp>
          <p:nvSpPr>
            <p:cNvPr id="65" name="PA-矩形: 剪去对角 32">
              <a:extLst>
                <a:ext uri="{FF2B5EF4-FFF2-40B4-BE49-F238E27FC236}">
                  <a16:creationId xmlns:a16="http://schemas.microsoft.com/office/drawing/2014/main" xmlns="" id="{9221CD6F-FB42-42CA-9F7E-8DFF32468345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 flipH="1">
              <a:off x="895005" y="2016698"/>
              <a:ext cx="4516360" cy="1243101"/>
            </a:xfrm>
            <a:custGeom>
              <a:avLst/>
              <a:gdLst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2494965 h 2993970"/>
                <a:gd name="connsiteX7" fmla="*/ 0 w 4464406"/>
                <a:gd name="connsiteY7" fmla="*/ 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0 h 299397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499005 w 4464406"/>
                <a:gd name="connsiteY0" fmla="*/ 2993970 h 3085410"/>
                <a:gd name="connsiteX1" fmla="*/ 453893 w 4464406"/>
                <a:gd name="connsiteY1" fmla="*/ 2939577 h 3085410"/>
                <a:gd name="connsiteX2" fmla="*/ 0 w 4464406"/>
                <a:gd name="connsiteY2" fmla="*/ 0 h 3085410"/>
                <a:gd name="connsiteX3" fmla="*/ 3965401 w 4464406"/>
                <a:gd name="connsiteY3" fmla="*/ 0 h 3085410"/>
                <a:gd name="connsiteX4" fmla="*/ 4464406 w 4464406"/>
                <a:gd name="connsiteY4" fmla="*/ 499005 h 3085410"/>
                <a:gd name="connsiteX5" fmla="*/ 4464406 w 4464406"/>
                <a:gd name="connsiteY5" fmla="*/ 2993970 h 3085410"/>
                <a:gd name="connsiteX6" fmla="*/ 4464406 w 4464406"/>
                <a:gd name="connsiteY6" fmla="*/ 2993970 h 3085410"/>
                <a:gd name="connsiteX7" fmla="*/ 590445 w 4464406"/>
                <a:gd name="connsiteY7" fmla="*/ 3085410 h 308541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0 w 4464406"/>
                <a:gd name="connsiteY0" fmla="*/ 0 h 3085410"/>
                <a:gd name="connsiteX1" fmla="*/ 3965401 w 4464406"/>
                <a:gd name="connsiteY1" fmla="*/ 0 h 3085410"/>
                <a:gd name="connsiteX2" fmla="*/ 4464406 w 4464406"/>
                <a:gd name="connsiteY2" fmla="*/ 499005 h 3085410"/>
                <a:gd name="connsiteX3" fmla="*/ 4464406 w 4464406"/>
                <a:gd name="connsiteY3" fmla="*/ 2993970 h 3085410"/>
                <a:gd name="connsiteX4" fmla="*/ 4464406 w 4464406"/>
                <a:gd name="connsiteY4" fmla="*/ 2993970 h 3085410"/>
                <a:gd name="connsiteX5" fmla="*/ 590445 w 4464406"/>
                <a:gd name="connsiteY5" fmla="*/ 3085410 h 308541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1243101"/>
                <a:gd name="connsiteX1" fmla="*/ 3965401 w 4464406"/>
                <a:gd name="connsiteY1" fmla="*/ 0 h 1243101"/>
                <a:gd name="connsiteX2" fmla="*/ 4464406 w 4464406"/>
                <a:gd name="connsiteY2" fmla="*/ 499005 h 1243101"/>
                <a:gd name="connsiteX3" fmla="*/ 4464406 w 4464406"/>
                <a:gd name="connsiteY3" fmla="*/ 1243101 h 1243101"/>
                <a:gd name="connsiteX0" fmla="*/ 0 w 4516360"/>
                <a:gd name="connsiteY0" fmla="*/ 0 h 1243101"/>
                <a:gd name="connsiteX1" fmla="*/ 4017355 w 4516360"/>
                <a:gd name="connsiteY1" fmla="*/ 0 h 1243101"/>
                <a:gd name="connsiteX2" fmla="*/ 4516360 w 4516360"/>
                <a:gd name="connsiteY2" fmla="*/ 499005 h 1243101"/>
                <a:gd name="connsiteX3" fmla="*/ 4516360 w 4516360"/>
                <a:gd name="connsiteY3" fmla="*/ 1243101 h 1243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16360" h="1243101">
                  <a:moveTo>
                    <a:pt x="0" y="0"/>
                  </a:moveTo>
                  <a:lnTo>
                    <a:pt x="4017355" y="0"/>
                  </a:lnTo>
                  <a:lnTo>
                    <a:pt x="4516360" y="499005"/>
                  </a:lnTo>
                  <a:lnTo>
                    <a:pt x="4516360" y="1243101"/>
                  </a:lnTo>
                </a:path>
              </a:pathLst>
            </a:custGeom>
            <a:noFill/>
            <a:ln w="9525"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PA-椭圆 65">
              <a:extLst>
                <a:ext uri="{FF2B5EF4-FFF2-40B4-BE49-F238E27FC236}">
                  <a16:creationId xmlns:a16="http://schemas.microsoft.com/office/drawing/2014/main" xmlns="" id="{5CF48369-FE2A-47F3-9F16-30662FB47AB0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863832" y="3215986"/>
              <a:ext cx="62345" cy="6234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PA-矩形: 剪去对角 32">
              <a:extLst>
                <a:ext uri="{FF2B5EF4-FFF2-40B4-BE49-F238E27FC236}">
                  <a16:creationId xmlns:a16="http://schemas.microsoft.com/office/drawing/2014/main" xmlns="" id="{C9B95209-3BE8-4E69-95EB-B9AC65ECBE0D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 flipH="1">
              <a:off x="1190610" y="2025996"/>
              <a:ext cx="765242" cy="192473"/>
            </a:xfrm>
            <a:custGeom>
              <a:avLst/>
              <a:gdLst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2494965 h 2993970"/>
                <a:gd name="connsiteX7" fmla="*/ 0 w 4464406"/>
                <a:gd name="connsiteY7" fmla="*/ 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5" fmla="*/ 499005 w 4464406"/>
                <a:gd name="connsiteY5" fmla="*/ 2993970 h 2993970"/>
                <a:gd name="connsiteX6" fmla="*/ 0 w 4464406"/>
                <a:gd name="connsiteY6" fmla="*/ 0 h 299397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499005 w 4464406"/>
                <a:gd name="connsiteY0" fmla="*/ 2993970 h 3085410"/>
                <a:gd name="connsiteX1" fmla="*/ 453893 w 4464406"/>
                <a:gd name="connsiteY1" fmla="*/ 2939577 h 3085410"/>
                <a:gd name="connsiteX2" fmla="*/ 0 w 4464406"/>
                <a:gd name="connsiteY2" fmla="*/ 0 h 3085410"/>
                <a:gd name="connsiteX3" fmla="*/ 3965401 w 4464406"/>
                <a:gd name="connsiteY3" fmla="*/ 0 h 3085410"/>
                <a:gd name="connsiteX4" fmla="*/ 4464406 w 4464406"/>
                <a:gd name="connsiteY4" fmla="*/ 499005 h 3085410"/>
                <a:gd name="connsiteX5" fmla="*/ 4464406 w 4464406"/>
                <a:gd name="connsiteY5" fmla="*/ 2993970 h 3085410"/>
                <a:gd name="connsiteX6" fmla="*/ 4464406 w 4464406"/>
                <a:gd name="connsiteY6" fmla="*/ 2993970 h 3085410"/>
                <a:gd name="connsiteX7" fmla="*/ 590445 w 4464406"/>
                <a:gd name="connsiteY7" fmla="*/ 3085410 h 3085410"/>
                <a:gd name="connsiteX0" fmla="*/ 499005 w 4464406"/>
                <a:gd name="connsiteY0" fmla="*/ 2993970 h 3085410"/>
                <a:gd name="connsiteX1" fmla="*/ 0 w 4464406"/>
                <a:gd name="connsiteY1" fmla="*/ 0 h 3085410"/>
                <a:gd name="connsiteX2" fmla="*/ 3965401 w 4464406"/>
                <a:gd name="connsiteY2" fmla="*/ 0 h 3085410"/>
                <a:gd name="connsiteX3" fmla="*/ 4464406 w 4464406"/>
                <a:gd name="connsiteY3" fmla="*/ 499005 h 3085410"/>
                <a:gd name="connsiteX4" fmla="*/ 4464406 w 4464406"/>
                <a:gd name="connsiteY4" fmla="*/ 2993970 h 3085410"/>
                <a:gd name="connsiteX5" fmla="*/ 4464406 w 4464406"/>
                <a:gd name="connsiteY5" fmla="*/ 2993970 h 3085410"/>
                <a:gd name="connsiteX6" fmla="*/ 590445 w 4464406"/>
                <a:gd name="connsiteY6" fmla="*/ 3085410 h 3085410"/>
                <a:gd name="connsiteX0" fmla="*/ 0 w 4464406"/>
                <a:gd name="connsiteY0" fmla="*/ 0 h 3085410"/>
                <a:gd name="connsiteX1" fmla="*/ 3965401 w 4464406"/>
                <a:gd name="connsiteY1" fmla="*/ 0 h 3085410"/>
                <a:gd name="connsiteX2" fmla="*/ 4464406 w 4464406"/>
                <a:gd name="connsiteY2" fmla="*/ 499005 h 3085410"/>
                <a:gd name="connsiteX3" fmla="*/ 4464406 w 4464406"/>
                <a:gd name="connsiteY3" fmla="*/ 2993970 h 3085410"/>
                <a:gd name="connsiteX4" fmla="*/ 4464406 w 4464406"/>
                <a:gd name="connsiteY4" fmla="*/ 2993970 h 3085410"/>
                <a:gd name="connsiteX5" fmla="*/ 590445 w 4464406"/>
                <a:gd name="connsiteY5" fmla="*/ 3085410 h 308541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4" fmla="*/ 4464406 w 4464406"/>
                <a:gd name="connsiteY4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2993970"/>
                <a:gd name="connsiteX1" fmla="*/ 3965401 w 4464406"/>
                <a:gd name="connsiteY1" fmla="*/ 0 h 2993970"/>
                <a:gd name="connsiteX2" fmla="*/ 4464406 w 4464406"/>
                <a:gd name="connsiteY2" fmla="*/ 499005 h 2993970"/>
                <a:gd name="connsiteX3" fmla="*/ 4464406 w 4464406"/>
                <a:gd name="connsiteY3" fmla="*/ 2993970 h 2993970"/>
                <a:gd name="connsiteX0" fmla="*/ 0 w 4464406"/>
                <a:gd name="connsiteY0" fmla="*/ 0 h 1243101"/>
                <a:gd name="connsiteX1" fmla="*/ 3965401 w 4464406"/>
                <a:gd name="connsiteY1" fmla="*/ 0 h 1243101"/>
                <a:gd name="connsiteX2" fmla="*/ 4464406 w 4464406"/>
                <a:gd name="connsiteY2" fmla="*/ 499005 h 1243101"/>
                <a:gd name="connsiteX3" fmla="*/ 4464406 w 4464406"/>
                <a:gd name="connsiteY3" fmla="*/ 1243101 h 1243101"/>
                <a:gd name="connsiteX0" fmla="*/ 0 w 4464406"/>
                <a:gd name="connsiteY0" fmla="*/ 0 h 499005"/>
                <a:gd name="connsiteX1" fmla="*/ 3965401 w 4464406"/>
                <a:gd name="connsiteY1" fmla="*/ 0 h 499005"/>
                <a:gd name="connsiteX2" fmla="*/ 4464406 w 4464406"/>
                <a:gd name="connsiteY2" fmla="*/ 499005 h 499005"/>
                <a:gd name="connsiteX0" fmla="*/ 0 w 1071774"/>
                <a:gd name="connsiteY0" fmla="*/ 0 h 499005"/>
                <a:gd name="connsiteX1" fmla="*/ 572769 w 1071774"/>
                <a:gd name="connsiteY1" fmla="*/ 0 h 499005"/>
                <a:gd name="connsiteX2" fmla="*/ 1071774 w 1071774"/>
                <a:gd name="connsiteY2" fmla="*/ 499005 h 499005"/>
                <a:gd name="connsiteX0" fmla="*/ 0 w 765242"/>
                <a:gd name="connsiteY0" fmla="*/ 0 h 192473"/>
                <a:gd name="connsiteX1" fmla="*/ 572769 w 765242"/>
                <a:gd name="connsiteY1" fmla="*/ 0 h 192473"/>
                <a:gd name="connsiteX2" fmla="*/ 765242 w 765242"/>
                <a:gd name="connsiteY2" fmla="*/ 192473 h 19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5242" h="192473">
                  <a:moveTo>
                    <a:pt x="0" y="0"/>
                  </a:moveTo>
                  <a:lnTo>
                    <a:pt x="572769" y="0"/>
                  </a:lnTo>
                  <a:lnTo>
                    <a:pt x="765242" y="192473"/>
                  </a:lnTo>
                </a:path>
              </a:pathLst>
            </a:custGeom>
            <a:noFill/>
            <a:ln w="349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PA-矩形: 剪去对角 32">
            <a:extLst>
              <a:ext uri="{FF2B5EF4-FFF2-40B4-BE49-F238E27FC236}">
                <a16:creationId xmlns:a16="http://schemas.microsoft.com/office/drawing/2014/main" xmlns="" id="{C72D0462-213A-4804-BD32-250A72F2BBE9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V="1">
            <a:off x="3571818" y="4824709"/>
            <a:ext cx="2082289" cy="394586"/>
          </a:xfrm>
          <a:custGeom>
            <a:avLst/>
            <a:gdLst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4" fmla="*/ 4464406 w 4464406"/>
              <a:gd name="connsiteY4" fmla="*/ 2993970 h 2993970"/>
              <a:gd name="connsiteX5" fmla="*/ 499005 w 4464406"/>
              <a:gd name="connsiteY5" fmla="*/ 2993970 h 2993970"/>
              <a:gd name="connsiteX6" fmla="*/ 0 w 4464406"/>
              <a:gd name="connsiteY6" fmla="*/ 2494965 h 2993970"/>
              <a:gd name="connsiteX7" fmla="*/ 0 w 4464406"/>
              <a:gd name="connsiteY7" fmla="*/ 0 h 2993970"/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4" fmla="*/ 4464406 w 4464406"/>
              <a:gd name="connsiteY4" fmla="*/ 2993970 h 2993970"/>
              <a:gd name="connsiteX5" fmla="*/ 499005 w 4464406"/>
              <a:gd name="connsiteY5" fmla="*/ 2993970 h 2993970"/>
              <a:gd name="connsiteX6" fmla="*/ 0 w 4464406"/>
              <a:gd name="connsiteY6" fmla="*/ 0 h 2993970"/>
              <a:gd name="connsiteX0" fmla="*/ 499005 w 4464406"/>
              <a:gd name="connsiteY0" fmla="*/ 2993970 h 3085410"/>
              <a:gd name="connsiteX1" fmla="*/ 0 w 4464406"/>
              <a:gd name="connsiteY1" fmla="*/ 0 h 3085410"/>
              <a:gd name="connsiteX2" fmla="*/ 3965401 w 4464406"/>
              <a:gd name="connsiteY2" fmla="*/ 0 h 3085410"/>
              <a:gd name="connsiteX3" fmla="*/ 4464406 w 4464406"/>
              <a:gd name="connsiteY3" fmla="*/ 499005 h 3085410"/>
              <a:gd name="connsiteX4" fmla="*/ 4464406 w 4464406"/>
              <a:gd name="connsiteY4" fmla="*/ 2993970 h 3085410"/>
              <a:gd name="connsiteX5" fmla="*/ 4464406 w 4464406"/>
              <a:gd name="connsiteY5" fmla="*/ 2993970 h 3085410"/>
              <a:gd name="connsiteX6" fmla="*/ 590445 w 4464406"/>
              <a:gd name="connsiteY6" fmla="*/ 3085410 h 3085410"/>
              <a:gd name="connsiteX0" fmla="*/ 499005 w 4464406"/>
              <a:gd name="connsiteY0" fmla="*/ 2993970 h 3085410"/>
              <a:gd name="connsiteX1" fmla="*/ 453893 w 4464406"/>
              <a:gd name="connsiteY1" fmla="*/ 2939577 h 3085410"/>
              <a:gd name="connsiteX2" fmla="*/ 0 w 4464406"/>
              <a:gd name="connsiteY2" fmla="*/ 0 h 3085410"/>
              <a:gd name="connsiteX3" fmla="*/ 3965401 w 4464406"/>
              <a:gd name="connsiteY3" fmla="*/ 0 h 3085410"/>
              <a:gd name="connsiteX4" fmla="*/ 4464406 w 4464406"/>
              <a:gd name="connsiteY4" fmla="*/ 499005 h 3085410"/>
              <a:gd name="connsiteX5" fmla="*/ 4464406 w 4464406"/>
              <a:gd name="connsiteY5" fmla="*/ 2993970 h 3085410"/>
              <a:gd name="connsiteX6" fmla="*/ 4464406 w 4464406"/>
              <a:gd name="connsiteY6" fmla="*/ 2993970 h 3085410"/>
              <a:gd name="connsiteX7" fmla="*/ 590445 w 4464406"/>
              <a:gd name="connsiteY7" fmla="*/ 3085410 h 3085410"/>
              <a:gd name="connsiteX0" fmla="*/ 499005 w 4464406"/>
              <a:gd name="connsiteY0" fmla="*/ 2993970 h 3085410"/>
              <a:gd name="connsiteX1" fmla="*/ 0 w 4464406"/>
              <a:gd name="connsiteY1" fmla="*/ 0 h 3085410"/>
              <a:gd name="connsiteX2" fmla="*/ 3965401 w 4464406"/>
              <a:gd name="connsiteY2" fmla="*/ 0 h 3085410"/>
              <a:gd name="connsiteX3" fmla="*/ 4464406 w 4464406"/>
              <a:gd name="connsiteY3" fmla="*/ 499005 h 3085410"/>
              <a:gd name="connsiteX4" fmla="*/ 4464406 w 4464406"/>
              <a:gd name="connsiteY4" fmla="*/ 2993970 h 3085410"/>
              <a:gd name="connsiteX5" fmla="*/ 4464406 w 4464406"/>
              <a:gd name="connsiteY5" fmla="*/ 2993970 h 3085410"/>
              <a:gd name="connsiteX6" fmla="*/ 590445 w 4464406"/>
              <a:gd name="connsiteY6" fmla="*/ 3085410 h 3085410"/>
              <a:gd name="connsiteX0" fmla="*/ 0 w 4464406"/>
              <a:gd name="connsiteY0" fmla="*/ 0 h 3085410"/>
              <a:gd name="connsiteX1" fmla="*/ 3965401 w 4464406"/>
              <a:gd name="connsiteY1" fmla="*/ 0 h 3085410"/>
              <a:gd name="connsiteX2" fmla="*/ 4464406 w 4464406"/>
              <a:gd name="connsiteY2" fmla="*/ 499005 h 3085410"/>
              <a:gd name="connsiteX3" fmla="*/ 4464406 w 4464406"/>
              <a:gd name="connsiteY3" fmla="*/ 2993970 h 3085410"/>
              <a:gd name="connsiteX4" fmla="*/ 4464406 w 4464406"/>
              <a:gd name="connsiteY4" fmla="*/ 2993970 h 3085410"/>
              <a:gd name="connsiteX5" fmla="*/ 590445 w 4464406"/>
              <a:gd name="connsiteY5" fmla="*/ 3085410 h 3085410"/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4" fmla="*/ 4464406 w 4464406"/>
              <a:gd name="connsiteY4" fmla="*/ 2993970 h 2993970"/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0" fmla="*/ 0 w 4464406"/>
              <a:gd name="connsiteY0" fmla="*/ 0 h 2993970"/>
              <a:gd name="connsiteX1" fmla="*/ 3965401 w 4464406"/>
              <a:gd name="connsiteY1" fmla="*/ 0 h 2993970"/>
              <a:gd name="connsiteX2" fmla="*/ 4464406 w 4464406"/>
              <a:gd name="connsiteY2" fmla="*/ 499005 h 2993970"/>
              <a:gd name="connsiteX3" fmla="*/ 4464406 w 4464406"/>
              <a:gd name="connsiteY3" fmla="*/ 2993970 h 2993970"/>
              <a:gd name="connsiteX0" fmla="*/ 0 w 4464406"/>
              <a:gd name="connsiteY0" fmla="*/ 0 h 1243101"/>
              <a:gd name="connsiteX1" fmla="*/ 3965401 w 4464406"/>
              <a:gd name="connsiteY1" fmla="*/ 0 h 1243101"/>
              <a:gd name="connsiteX2" fmla="*/ 4464406 w 4464406"/>
              <a:gd name="connsiteY2" fmla="*/ 499005 h 1243101"/>
              <a:gd name="connsiteX3" fmla="*/ 4464406 w 4464406"/>
              <a:gd name="connsiteY3" fmla="*/ 1243101 h 1243101"/>
              <a:gd name="connsiteX0" fmla="*/ 0 w 4516360"/>
              <a:gd name="connsiteY0" fmla="*/ 0 h 1243101"/>
              <a:gd name="connsiteX1" fmla="*/ 4017355 w 4516360"/>
              <a:gd name="connsiteY1" fmla="*/ 0 h 1243101"/>
              <a:gd name="connsiteX2" fmla="*/ 4516360 w 4516360"/>
              <a:gd name="connsiteY2" fmla="*/ 499005 h 1243101"/>
              <a:gd name="connsiteX3" fmla="*/ 4516360 w 4516360"/>
              <a:gd name="connsiteY3" fmla="*/ 1243101 h 1243101"/>
              <a:gd name="connsiteX0" fmla="*/ 0 w 4516360"/>
              <a:gd name="connsiteY0" fmla="*/ 0 h 499005"/>
              <a:gd name="connsiteX1" fmla="*/ 4017355 w 4516360"/>
              <a:gd name="connsiteY1" fmla="*/ 0 h 499005"/>
              <a:gd name="connsiteX2" fmla="*/ 4516360 w 4516360"/>
              <a:gd name="connsiteY2" fmla="*/ 499005 h 499005"/>
              <a:gd name="connsiteX0" fmla="*/ 0 w 2000182"/>
              <a:gd name="connsiteY0" fmla="*/ 0 h 499005"/>
              <a:gd name="connsiteX1" fmla="*/ 1501177 w 2000182"/>
              <a:gd name="connsiteY1" fmla="*/ 0 h 499005"/>
              <a:gd name="connsiteX2" fmla="*/ 2000182 w 2000182"/>
              <a:gd name="connsiteY2" fmla="*/ 499005 h 499005"/>
              <a:gd name="connsiteX0" fmla="*/ 0 w 1855236"/>
              <a:gd name="connsiteY0" fmla="*/ 0 h 351560"/>
              <a:gd name="connsiteX1" fmla="*/ 1501177 w 1855236"/>
              <a:gd name="connsiteY1" fmla="*/ 0 h 351560"/>
              <a:gd name="connsiteX2" fmla="*/ 1855236 w 1855236"/>
              <a:gd name="connsiteY2" fmla="*/ 351560 h 3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5236" h="351560">
                <a:moveTo>
                  <a:pt x="0" y="0"/>
                </a:moveTo>
                <a:lnTo>
                  <a:pt x="1501177" y="0"/>
                </a:lnTo>
                <a:lnTo>
                  <a:pt x="1855236" y="351560"/>
                </a:lnTo>
              </a:path>
            </a:pathLst>
          </a:custGeom>
          <a:noFill/>
          <a:ln w="1587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  <a:scene3d>
            <a:camera prst="orthographicFront"/>
            <a:lightRig rig="glow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PA-剪去对角的矩形 61+">
            <a:extLst>
              <a:ext uri="{FF2B5EF4-FFF2-40B4-BE49-F238E27FC236}">
                <a16:creationId xmlns:a16="http://schemas.microsoft.com/office/drawing/2014/main" xmlns="" id="{0F3A347B-D178-49FD-AD14-7EFD8E492E0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1446775" y="2264249"/>
            <a:ext cx="4230350" cy="2837004"/>
          </a:xfrm>
          <a:prstGeom prst="snip2DiagRect">
            <a:avLst/>
          </a:prstGeom>
          <a:gradFill>
            <a:gsLst>
              <a:gs pos="47000">
                <a:srgbClr val="04FEFF">
                  <a:alpha val="0"/>
                </a:srgbClr>
              </a:gs>
              <a:gs pos="100000">
                <a:srgbClr val="04FEFF">
                  <a:alpha val="28000"/>
                </a:srgbClr>
              </a:gs>
            </a:gsLst>
            <a:lin ang="5400000" scaled="1"/>
          </a:gradFill>
          <a:ln>
            <a:noFill/>
          </a:ln>
          <a:scene3d>
            <a:camera prst="orthographicFront"/>
            <a:lightRig rig="glow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PA-文本框 73">
            <a:extLst>
              <a:ext uri="{FF2B5EF4-FFF2-40B4-BE49-F238E27FC236}">
                <a16:creationId xmlns:a16="http://schemas.microsoft.com/office/drawing/2014/main" xmlns="" id="{CCEE2A95-8A48-4435-86A5-98576C1A8E94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2114681" y="5431381"/>
            <a:ext cx="2894538" cy="461665"/>
          </a:xfrm>
          <a:prstGeom prst="rect">
            <a:avLst/>
          </a:prstGeom>
          <a:noFill/>
          <a:scene3d>
            <a:camera prst="orthographicFront"/>
            <a:lightRig rig="glow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gradFill>
                  <a:gsLst>
                    <a:gs pos="5700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请在这里输入正文</a:t>
            </a:r>
          </a:p>
        </p:txBody>
      </p:sp>
      <p:sp>
        <p:nvSpPr>
          <p:cNvPr id="75" name="PA-文本框 74">
            <a:extLst>
              <a:ext uri="{FF2B5EF4-FFF2-40B4-BE49-F238E27FC236}">
                <a16:creationId xmlns:a16="http://schemas.microsoft.com/office/drawing/2014/main" xmlns="" id="{F01BB1D9-EBDF-4715-BB3C-B74A43E59A7C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966206" y="5841483"/>
            <a:ext cx="3191489" cy="307777"/>
          </a:xfrm>
          <a:prstGeom prst="rect">
            <a:avLst/>
          </a:prstGeom>
          <a:noFill/>
          <a:scene3d>
            <a:camera prst="orthographicFront"/>
            <a:lightRig rig="glow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gradFill>
                  <a:gsLst>
                    <a:gs pos="5700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Bahnschrift Light" panose="020B0502040204020203" pitchFamily="34" charset="0"/>
              </a:rPr>
              <a:t>PLEASE ENTER THE TEXT HERE</a:t>
            </a:r>
            <a:endParaRPr lang="zh-CN" altLang="en-US" sz="1400">
              <a:gradFill>
                <a:gsLst>
                  <a:gs pos="57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  <a:latin typeface="Bahnschrift Light" panose="020B0502040204020203" pitchFamily="34" charset="0"/>
            </a:endParaRPr>
          </a:p>
        </p:txBody>
      </p:sp>
      <p:grpSp>
        <p:nvGrpSpPr>
          <p:cNvPr id="83" name="组合 82">
            <a:extLst>
              <a:ext uri="{FF2B5EF4-FFF2-40B4-BE49-F238E27FC236}">
                <a16:creationId xmlns:a16="http://schemas.microsoft.com/office/drawing/2014/main" xmlns="" id="{3378AA7C-481B-4CE3-AF45-AFC7DFF04291}"/>
              </a:ext>
            </a:extLst>
          </p:cNvPr>
          <p:cNvGrpSpPr/>
          <p:nvPr/>
        </p:nvGrpSpPr>
        <p:grpSpPr>
          <a:xfrm>
            <a:off x="2989048" y="384154"/>
            <a:ext cx="6211460" cy="1078547"/>
            <a:chOff x="2989048" y="384154"/>
            <a:chExt cx="6211460" cy="1078547"/>
          </a:xfrm>
        </p:grpSpPr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xmlns="" id="{99A46C05-D629-4472-ACCE-3D1B5E5D977A}"/>
                </a:ext>
              </a:extLst>
            </p:cNvPr>
            <p:cNvSpPr txBox="1"/>
            <p:nvPr/>
          </p:nvSpPr>
          <p:spPr>
            <a:xfrm>
              <a:off x="4978283" y="384154"/>
              <a:ext cx="22329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>
                  <a:gradFill>
                    <a:gsLst>
                      <a:gs pos="4100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项目背景</a:t>
              </a:r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xmlns="" id="{E88B4D1E-9615-47C2-8D01-011AA2CAF7D1}"/>
                </a:ext>
              </a:extLst>
            </p:cNvPr>
            <p:cNvSpPr txBox="1"/>
            <p:nvPr/>
          </p:nvSpPr>
          <p:spPr>
            <a:xfrm>
              <a:off x="4979505" y="1185702"/>
              <a:ext cx="22329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 BACKGROUND</a:t>
              </a:r>
              <a:endParaRPr lang="zh-CN" altLang="en-US" sz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86" name="PA-组合 46">
              <a:extLst>
                <a:ext uri="{FF2B5EF4-FFF2-40B4-BE49-F238E27FC236}">
                  <a16:creationId xmlns:a16="http://schemas.microsoft.com/office/drawing/2014/main" xmlns="" id="{7322D326-4FC6-4F4F-9E7D-F3EAFAFD50BE}"/>
                </a:ext>
              </a:extLst>
            </p:cNvPr>
            <p:cNvGrpSpPr/>
            <p:nvPr>
              <p:custDataLst>
                <p:tags r:id="rId11"/>
              </p:custDataLst>
            </p:nvPr>
          </p:nvGrpSpPr>
          <p:grpSpPr>
            <a:xfrm>
              <a:off x="7446286" y="836908"/>
              <a:ext cx="1754222" cy="150645"/>
              <a:chOff x="8482277" y="995021"/>
              <a:chExt cx="1754222" cy="150645"/>
            </a:xfrm>
          </p:grpSpPr>
          <p:cxnSp>
            <p:nvCxnSpPr>
              <p:cNvPr id="95" name="PA-直接连接符 47">
                <a:extLst>
                  <a:ext uri="{FF2B5EF4-FFF2-40B4-BE49-F238E27FC236}">
                    <a16:creationId xmlns:a16="http://schemas.microsoft.com/office/drawing/2014/main" xmlns="" id="{32DFDAEB-0D78-4442-A4BD-EE40A0650BA5}"/>
                  </a:ext>
                </a:extLst>
              </p:cNvPr>
              <p:cNvCxnSpPr>
                <a:cxnSpLocks/>
              </p:cNvCxnSpPr>
              <p:nvPr>
                <p:custDataLst>
                  <p:tags r:id="rId20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PA-直接连接符 48">
                <a:extLst>
                  <a:ext uri="{FF2B5EF4-FFF2-40B4-BE49-F238E27FC236}">
                    <a16:creationId xmlns:a16="http://schemas.microsoft.com/office/drawing/2014/main" xmlns="" id="{22E52DE8-E30C-4561-922E-D6FF5FC51B6D}"/>
                  </a:ext>
                </a:extLst>
              </p:cNvPr>
              <p:cNvCxnSpPr>
                <a:cxnSpLocks/>
              </p:cNvCxnSpPr>
              <p:nvPr>
                <p:custDataLst>
                  <p:tags r:id="rId21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PA-直接连接符 49">
                <a:extLst>
                  <a:ext uri="{FF2B5EF4-FFF2-40B4-BE49-F238E27FC236}">
                    <a16:creationId xmlns:a16="http://schemas.microsoft.com/office/drawing/2014/main" xmlns="" id="{AAECE902-A3EC-452B-8934-11A49E5D8263}"/>
                  </a:ext>
                </a:extLst>
              </p:cNvPr>
              <p:cNvCxnSpPr>
                <a:cxnSpLocks/>
              </p:cNvCxnSpPr>
              <p:nvPr>
                <p:custDataLst>
                  <p:tags r:id="rId22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PA-梯形 87">
                <a:extLst>
                  <a:ext uri="{FF2B5EF4-FFF2-40B4-BE49-F238E27FC236}">
                    <a16:creationId xmlns:a16="http://schemas.microsoft.com/office/drawing/2014/main" xmlns="" id="{96F3F782-494E-455E-A679-8C0BD935817A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PA-梯形 51">
                <a:extLst>
                  <a:ext uri="{FF2B5EF4-FFF2-40B4-BE49-F238E27FC236}">
                    <a16:creationId xmlns:a16="http://schemas.microsoft.com/office/drawing/2014/main" xmlns="" id="{FF466348-A1BF-4153-AFDC-DD1C101D3540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PA-矩形 52">
                <a:extLst>
                  <a:ext uri="{FF2B5EF4-FFF2-40B4-BE49-F238E27FC236}">
                    <a16:creationId xmlns:a16="http://schemas.microsoft.com/office/drawing/2014/main" xmlns="" id="{E764A206-7338-4734-A573-209844D256F9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PA-矩形 53">
                <a:extLst>
                  <a:ext uri="{FF2B5EF4-FFF2-40B4-BE49-F238E27FC236}">
                    <a16:creationId xmlns:a16="http://schemas.microsoft.com/office/drawing/2014/main" xmlns="" id="{E2027743-1DDF-4255-B26B-D1A96684A3C1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7" name="PA-组合 60">
              <a:extLst>
                <a:ext uri="{FF2B5EF4-FFF2-40B4-BE49-F238E27FC236}">
                  <a16:creationId xmlns:a16="http://schemas.microsoft.com/office/drawing/2014/main" xmlns="" id="{05E124ED-63C7-4E0F-B19F-FE32BE7E07A1}"/>
                </a:ext>
              </a:extLst>
            </p:cNvPr>
            <p:cNvGrpSpPr/>
            <p:nvPr>
              <p:custDataLst>
                <p:tags r:id="rId12"/>
              </p:custDataLst>
            </p:nvPr>
          </p:nvGrpSpPr>
          <p:grpSpPr>
            <a:xfrm flipH="1">
              <a:off x="2989048" y="836908"/>
              <a:ext cx="1754222" cy="150645"/>
              <a:chOff x="8482277" y="995021"/>
              <a:chExt cx="1754222" cy="150645"/>
            </a:xfrm>
          </p:grpSpPr>
          <p:cxnSp>
            <p:nvCxnSpPr>
              <p:cNvPr id="88" name="PA-直接连接符 69">
                <a:extLst>
                  <a:ext uri="{FF2B5EF4-FFF2-40B4-BE49-F238E27FC236}">
                    <a16:creationId xmlns:a16="http://schemas.microsoft.com/office/drawing/2014/main" xmlns="" id="{D793B7BA-D56B-445C-8374-8174149EDB4A}"/>
                  </a:ext>
                </a:extLst>
              </p:cNvPr>
              <p:cNvCxnSpPr>
                <a:cxnSpLocks/>
              </p:cNvCxnSpPr>
              <p:nvPr>
                <p:custDataLst>
                  <p:tags r:id="rId13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PA-直接连接符 70">
                <a:extLst>
                  <a:ext uri="{FF2B5EF4-FFF2-40B4-BE49-F238E27FC236}">
                    <a16:creationId xmlns:a16="http://schemas.microsoft.com/office/drawing/2014/main" xmlns="" id="{C01C1212-2BB7-4DDA-892D-ECF6BC8C43D6}"/>
                  </a:ext>
                </a:extLst>
              </p:cNvPr>
              <p:cNvCxnSpPr>
                <a:cxnSpLocks/>
              </p:cNvCxnSpPr>
              <p:nvPr>
                <p:custDataLst>
                  <p:tags r:id="rId14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PA-直接连接符 75">
                <a:extLst>
                  <a:ext uri="{FF2B5EF4-FFF2-40B4-BE49-F238E27FC236}">
                    <a16:creationId xmlns:a16="http://schemas.microsoft.com/office/drawing/2014/main" xmlns="" id="{FA869412-5EDD-49F0-B163-2AEA40C6BCC8}"/>
                  </a:ext>
                </a:extLst>
              </p:cNvPr>
              <p:cNvCxnSpPr>
                <a:cxnSpLocks/>
              </p:cNvCxnSpPr>
              <p:nvPr>
                <p:custDataLst>
                  <p:tags r:id="rId15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PA-梯形 87">
                <a:extLst>
                  <a:ext uri="{FF2B5EF4-FFF2-40B4-BE49-F238E27FC236}">
                    <a16:creationId xmlns:a16="http://schemas.microsoft.com/office/drawing/2014/main" xmlns="" id="{56831741-9C7F-46D0-8E70-BC73F4E95830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PA-梯形 77">
                <a:extLst>
                  <a:ext uri="{FF2B5EF4-FFF2-40B4-BE49-F238E27FC236}">
                    <a16:creationId xmlns:a16="http://schemas.microsoft.com/office/drawing/2014/main" xmlns="" id="{02A9A6AE-7110-4FF5-B13D-9E6778C38427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PA-矩形 78">
                <a:extLst>
                  <a:ext uri="{FF2B5EF4-FFF2-40B4-BE49-F238E27FC236}">
                    <a16:creationId xmlns:a16="http://schemas.microsoft.com/office/drawing/2014/main" xmlns="" id="{0B9246DD-2215-4829-AE5B-488BA07FEF06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PA-矩形 79">
                <a:extLst>
                  <a:ext uri="{FF2B5EF4-FFF2-40B4-BE49-F238E27FC236}">
                    <a16:creationId xmlns:a16="http://schemas.microsoft.com/office/drawing/2014/main" xmlns="" id="{3573875A-C91D-4646-A23C-84D30517E976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53851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游戏机, 桌子, 房间&#10;&#10;描述已自动生成">
            <a:extLst>
              <a:ext uri="{FF2B5EF4-FFF2-40B4-BE49-F238E27FC236}">
                <a16:creationId xmlns:a16="http://schemas.microsoft.com/office/drawing/2014/main" xmlns="" id="{FC731C49-2E53-45A2-835E-64148BE9E2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16553"/>
            <a:ext cx="12192002" cy="3826042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48E32147-0A2F-473B-A157-5E4A53909C21}"/>
              </a:ext>
            </a:extLst>
          </p:cNvPr>
          <p:cNvGrpSpPr/>
          <p:nvPr/>
        </p:nvGrpSpPr>
        <p:grpSpPr>
          <a:xfrm>
            <a:off x="3592530" y="925530"/>
            <a:ext cx="5006940" cy="5006940"/>
            <a:chOff x="1671918" y="-995082"/>
            <a:chExt cx="8848164" cy="8848164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xmlns="" id="{849FB00B-859E-4288-B505-4D0FFA2E7965}"/>
                </a:ext>
              </a:extLst>
            </p:cNvPr>
            <p:cNvSpPr/>
            <p:nvPr/>
          </p:nvSpPr>
          <p:spPr>
            <a:xfrm>
              <a:off x="1671918" y="-995082"/>
              <a:ext cx="8848164" cy="8848164"/>
            </a:xfrm>
            <a:prstGeom prst="ellipse">
              <a:avLst/>
            </a:prstGeom>
            <a:solidFill>
              <a:schemeClr val="tx2"/>
            </a:solidFill>
            <a:ln w="6350">
              <a:solidFill>
                <a:schemeClr val="accent1"/>
              </a:solidFill>
            </a:ln>
            <a:effectLst>
              <a:outerShdw dist="38100" dir="2700000" algn="tl" rotWithShape="0">
                <a:schemeClr val="accent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1DCF3EF2-DB52-4D8E-A5AC-E7808C766E56}"/>
                </a:ext>
              </a:extLst>
            </p:cNvPr>
            <p:cNvSpPr/>
            <p:nvPr/>
          </p:nvSpPr>
          <p:spPr>
            <a:xfrm>
              <a:off x="2009491" y="-657509"/>
              <a:ext cx="8173018" cy="817301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5400000" scaled="1"/>
              </a:gradFill>
              <a:prstDash val="sysDot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6BDCD156-BE62-47D6-82B5-B971B3B553E3}"/>
              </a:ext>
            </a:extLst>
          </p:cNvPr>
          <p:cNvSpPr txBox="1"/>
          <p:nvPr/>
        </p:nvSpPr>
        <p:spPr>
          <a:xfrm>
            <a:off x="4187868" y="3698035"/>
            <a:ext cx="3816264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/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04FEFF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 </a:t>
            </a:r>
            <a:r>
              <a:rPr lang="zh-CN" altLang="en-US" sz="3600" b="1">
                <a:gradFill>
                  <a:gsLst>
                    <a:gs pos="0">
                      <a:srgbClr val="FFFFFF"/>
                    </a:gs>
                    <a:gs pos="100000">
                      <a:srgbClr val="04FEFF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产品与服务 </a:t>
            </a: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04FEFF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endParaRPr kumimoji="0" lang="zh-CN" altLang="en-US" sz="3600" b="1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04FEFF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23464A13-8310-482F-A454-6A5680416724}"/>
              </a:ext>
            </a:extLst>
          </p:cNvPr>
          <p:cNvSpPr txBox="1"/>
          <p:nvPr/>
        </p:nvSpPr>
        <p:spPr>
          <a:xfrm>
            <a:off x="4339435" y="4311576"/>
            <a:ext cx="351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zh-CN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PRODUCTS AND SERVICES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07518682-8F88-4666-83C3-EBCD88E257CD}"/>
              </a:ext>
            </a:extLst>
          </p:cNvPr>
          <p:cNvSpPr txBox="1"/>
          <p:nvPr/>
        </p:nvSpPr>
        <p:spPr>
          <a:xfrm>
            <a:off x="4339435" y="1987902"/>
            <a:ext cx="351313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b="1">
                <a:ln>
                  <a:solidFill>
                    <a:schemeClr val="accent1"/>
                  </a:solidFill>
                </a:ln>
                <a:noFill/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1500" b="1">
              <a:ln>
                <a:solidFill>
                  <a:schemeClr val="accent1"/>
                </a:solidFill>
              </a:ln>
              <a:noFill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2136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AA26C51-07A1-44F2-A1FD-99CF9389F293}"/>
              </a:ext>
            </a:extLst>
          </p:cNvPr>
          <p:cNvGrpSpPr/>
          <p:nvPr/>
        </p:nvGrpSpPr>
        <p:grpSpPr>
          <a:xfrm>
            <a:off x="1864583" y="5672298"/>
            <a:ext cx="8629246" cy="897864"/>
            <a:chOff x="5828527" y="3996384"/>
            <a:chExt cx="3236935" cy="2164675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xmlns="" id="{523060CA-696A-4ED1-8219-659D1A487E94}"/>
                </a:ext>
              </a:extLst>
            </p:cNvPr>
            <p:cNvGrpSpPr/>
            <p:nvPr/>
          </p:nvGrpSpPr>
          <p:grpSpPr>
            <a:xfrm>
              <a:off x="5828527" y="4714384"/>
              <a:ext cx="3236935" cy="1446675"/>
              <a:chOff x="2310743" y="1737265"/>
              <a:chExt cx="7570514" cy="3383470"/>
            </a:xfrm>
            <a:scene3d>
              <a:camera prst="perspectiveRelaxedModerately">
                <a:rot lat="17400000" lon="0" rev="0"/>
              </a:camera>
              <a:lightRig rig="glow" dir="t"/>
            </a:scene3d>
          </p:grpSpPr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xmlns="" id="{D22E01C0-4D9B-43A2-A7AC-A087AD5A328E}"/>
                  </a:ext>
                </a:extLst>
              </p:cNvPr>
              <p:cNvSpPr/>
              <p:nvPr/>
            </p:nvSpPr>
            <p:spPr>
              <a:xfrm>
                <a:off x="2501487" y="1737265"/>
                <a:ext cx="7189874" cy="3383470"/>
              </a:xfrm>
              <a:custGeom>
                <a:avLst/>
                <a:gdLst>
                  <a:gd name="connsiteX0" fmla="*/ 46767 w 1619250"/>
                  <a:gd name="connsiteY0" fmla="*/ 182023 h 762000"/>
                  <a:gd name="connsiteX1" fmla="*/ 26575 w 1619250"/>
                  <a:gd name="connsiteY1" fmla="*/ 176689 h 762000"/>
                  <a:gd name="connsiteX2" fmla="*/ 28290 w 1619250"/>
                  <a:gd name="connsiteY2" fmla="*/ 170402 h 762000"/>
                  <a:gd name="connsiteX3" fmla="*/ 48483 w 1619250"/>
                  <a:gd name="connsiteY3" fmla="*/ 175831 h 762000"/>
                  <a:gd name="connsiteX4" fmla="*/ 46767 w 1619250"/>
                  <a:gd name="connsiteY4" fmla="*/ 182023 h 762000"/>
                  <a:gd name="connsiteX5" fmla="*/ 44863 w 1619250"/>
                  <a:gd name="connsiteY5" fmla="*/ 189071 h 762000"/>
                  <a:gd name="connsiteX6" fmla="*/ 24670 w 1619250"/>
                  <a:gd name="connsiteY6" fmla="*/ 184023 h 762000"/>
                  <a:gd name="connsiteX7" fmla="*/ 23146 w 1619250"/>
                  <a:gd name="connsiteY7" fmla="*/ 190310 h 762000"/>
                  <a:gd name="connsiteX8" fmla="*/ 43434 w 1619250"/>
                  <a:gd name="connsiteY8" fmla="*/ 195358 h 762000"/>
                  <a:gd name="connsiteX9" fmla="*/ 44863 w 1619250"/>
                  <a:gd name="connsiteY9" fmla="*/ 189071 h 762000"/>
                  <a:gd name="connsiteX10" fmla="*/ 38671 w 1619250"/>
                  <a:gd name="connsiteY10" fmla="*/ 215932 h 762000"/>
                  <a:gd name="connsiteX11" fmla="*/ 18288 w 1619250"/>
                  <a:gd name="connsiteY11" fmla="*/ 211646 h 762000"/>
                  <a:gd name="connsiteX12" fmla="*/ 16859 w 1619250"/>
                  <a:gd name="connsiteY12" fmla="*/ 218027 h 762000"/>
                  <a:gd name="connsiteX13" fmla="*/ 37338 w 1619250"/>
                  <a:gd name="connsiteY13" fmla="*/ 222313 h 762000"/>
                  <a:gd name="connsiteX14" fmla="*/ 38671 w 1619250"/>
                  <a:gd name="connsiteY14" fmla="*/ 215932 h 762000"/>
                  <a:gd name="connsiteX15" fmla="*/ 35814 w 1619250"/>
                  <a:gd name="connsiteY15" fmla="*/ 229457 h 762000"/>
                  <a:gd name="connsiteX16" fmla="*/ 15335 w 1619250"/>
                  <a:gd name="connsiteY16" fmla="*/ 225457 h 762000"/>
                  <a:gd name="connsiteX17" fmla="*/ 14097 w 1619250"/>
                  <a:gd name="connsiteY17" fmla="*/ 231838 h 762000"/>
                  <a:gd name="connsiteX18" fmla="*/ 34576 w 1619250"/>
                  <a:gd name="connsiteY18" fmla="*/ 235839 h 762000"/>
                  <a:gd name="connsiteX19" fmla="*/ 35814 w 1619250"/>
                  <a:gd name="connsiteY19" fmla="*/ 229457 h 762000"/>
                  <a:gd name="connsiteX20" fmla="*/ 41624 w 1619250"/>
                  <a:gd name="connsiteY20" fmla="*/ 202502 h 762000"/>
                  <a:gd name="connsiteX21" fmla="*/ 21336 w 1619250"/>
                  <a:gd name="connsiteY21" fmla="*/ 197834 h 762000"/>
                  <a:gd name="connsiteX22" fmla="*/ 19908 w 1619250"/>
                  <a:gd name="connsiteY22" fmla="*/ 204216 h 762000"/>
                  <a:gd name="connsiteX23" fmla="*/ 40291 w 1619250"/>
                  <a:gd name="connsiteY23" fmla="*/ 208883 h 762000"/>
                  <a:gd name="connsiteX24" fmla="*/ 41624 w 1619250"/>
                  <a:gd name="connsiteY24" fmla="*/ 202502 h 762000"/>
                  <a:gd name="connsiteX25" fmla="*/ 52102 w 1619250"/>
                  <a:gd name="connsiteY25" fmla="*/ 162496 h 762000"/>
                  <a:gd name="connsiteX26" fmla="*/ 32099 w 1619250"/>
                  <a:gd name="connsiteY26" fmla="*/ 156781 h 762000"/>
                  <a:gd name="connsiteX27" fmla="*/ 30289 w 1619250"/>
                  <a:gd name="connsiteY27" fmla="*/ 163068 h 762000"/>
                  <a:gd name="connsiteX28" fmla="*/ 50387 w 1619250"/>
                  <a:gd name="connsiteY28" fmla="*/ 168783 h 762000"/>
                  <a:gd name="connsiteX29" fmla="*/ 52102 w 1619250"/>
                  <a:gd name="connsiteY29" fmla="*/ 162496 h 762000"/>
                  <a:gd name="connsiteX30" fmla="*/ 69342 w 1619250"/>
                  <a:gd name="connsiteY30" fmla="*/ 110204 h 762000"/>
                  <a:gd name="connsiteX31" fmla="*/ 49816 w 1619250"/>
                  <a:gd name="connsiteY31" fmla="*/ 103061 h 762000"/>
                  <a:gd name="connsiteX32" fmla="*/ 47625 w 1619250"/>
                  <a:gd name="connsiteY32" fmla="*/ 109156 h 762000"/>
                  <a:gd name="connsiteX33" fmla="*/ 67151 w 1619250"/>
                  <a:gd name="connsiteY33" fmla="*/ 116300 h 762000"/>
                  <a:gd name="connsiteX34" fmla="*/ 69342 w 1619250"/>
                  <a:gd name="connsiteY34" fmla="*/ 110204 h 762000"/>
                  <a:gd name="connsiteX35" fmla="*/ 56102 w 1619250"/>
                  <a:gd name="connsiteY35" fmla="*/ 149257 h 762000"/>
                  <a:gd name="connsiteX36" fmla="*/ 36195 w 1619250"/>
                  <a:gd name="connsiteY36" fmla="*/ 143161 h 762000"/>
                  <a:gd name="connsiteX37" fmla="*/ 34385 w 1619250"/>
                  <a:gd name="connsiteY37" fmla="*/ 149352 h 762000"/>
                  <a:gd name="connsiteX38" fmla="*/ 54293 w 1619250"/>
                  <a:gd name="connsiteY38" fmla="*/ 155448 h 762000"/>
                  <a:gd name="connsiteX39" fmla="*/ 56102 w 1619250"/>
                  <a:gd name="connsiteY39" fmla="*/ 149257 h 762000"/>
                  <a:gd name="connsiteX40" fmla="*/ 74200 w 1619250"/>
                  <a:gd name="connsiteY40" fmla="*/ 97250 h 762000"/>
                  <a:gd name="connsiteX41" fmla="*/ 54769 w 1619250"/>
                  <a:gd name="connsiteY41" fmla="*/ 89821 h 762000"/>
                  <a:gd name="connsiteX42" fmla="*/ 52483 w 1619250"/>
                  <a:gd name="connsiteY42" fmla="*/ 95821 h 762000"/>
                  <a:gd name="connsiteX43" fmla="*/ 71914 w 1619250"/>
                  <a:gd name="connsiteY43" fmla="*/ 103251 h 762000"/>
                  <a:gd name="connsiteX44" fmla="*/ 74200 w 1619250"/>
                  <a:gd name="connsiteY44" fmla="*/ 97250 h 762000"/>
                  <a:gd name="connsiteX45" fmla="*/ 60293 w 1619250"/>
                  <a:gd name="connsiteY45" fmla="*/ 136208 h 762000"/>
                  <a:gd name="connsiteX46" fmla="*/ 40481 w 1619250"/>
                  <a:gd name="connsiteY46" fmla="*/ 129730 h 762000"/>
                  <a:gd name="connsiteX47" fmla="*/ 38481 w 1619250"/>
                  <a:gd name="connsiteY47" fmla="*/ 135922 h 762000"/>
                  <a:gd name="connsiteX48" fmla="*/ 58293 w 1619250"/>
                  <a:gd name="connsiteY48" fmla="*/ 142399 h 762000"/>
                  <a:gd name="connsiteX49" fmla="*/ 60293 w 1619250"/>
                  <a:gd name="connsiteY49" fmla="*/ 136208 h 762000"/>
                  <a:gd name="connsiteX50" fmla="*/ 64675 w 1619250"/>
                  <a:gd name="connsiteY50" fmla="*/ 123158 h 762000"/>
                  <a:gd name="connsiteX51" fmla="*/ 44958 w 1619250"/>
                  <a:gd name="connsiteY51" fmla="*/ 116396 h 762000"/>
                  <a:gd name="connsiteX52" fmla="*/ 42863 w 1619250"/>
                  <a:gd name="connsiteY52" fmla="*/ 122492 h 762000"/>
                  <a:gd name="connsiteX53" fmla="*/ 62579 w 1619250"/>
                  <a:gd name="connsiteY53" fmla="*/ 129254 h 762000"/>
                  <a:gd name="connsiteX54" fmla="*/ 64675 w 1619250"/>
                  <a:gd name="connsiteY54" fmla="*/ 123158 h 762000"/>
                  <a:gd name="connsiteX55" fmla="*/ 31052 w 1619250"/>
                  <a:gd name="connsiteY55" fmla="*/ 256604 h 762000"/>
                  <a:gd name="connsiteX56" fmla="*/ 10383 w 1619250"/>
                  <a:gd name="connsiteY56" fmla="*/ 253365 h 762000"/>
                  <a:gd name="connsiteX57" fmla="*/ 9334 w 1619250"/>
                  <a:gd name="connsiteY57" fmla="*/ 259747 h 762000"/>
                  <a:gd name="connsiteX58" fmla="*/ 30004 w 1619250"/>
                  <a:gd name="connsiteY58" fmla="*/ 262985 h 762000"/>
                  <a:gd name="connsiteX59" fmla="*/ 31052 w 1619250"/>
                  <a:gd name="connsiteY59" fmla="*/ 256604 h 762000"/>
                  <a:gd name="connsiteX60" fmla="*/ 33242 w 1619250"/>
                  <a:gd name="connsiteY60" fmla="*/ 242983 h 762000"/>
                  <a:gd name="connsiteX61" fmla="*/ 12668 w 1619250"/>
                  <a:gd name="connsiteY61" fmla="*/ 239363 h 762000"/>
                  <a:gd name="connsiteX62" fmla="*/ 11621 w 1619250"/>
                  <a:gd name="connsiteY62" fmla="*/ 245745 h 762000"/>
                  <a:gd name="connsiteX63" fmla="*/ 32195 w 1619250"/>
                  <a:gd name="connsiteY63" fmla="*/ 249364 h 762000"/>
                  <a:gd name="connsiteX64" fmla="*/ 33242 w 1619250"/>
                  <a:gd name="connsiteY64" fmla="*/ 242983 h 762000"/>
                  <a:gd name="connsiteX65" fmla="*/ 22098 w 1619250"/>
                  <a:gd name="connsiteY65" fmla="*/ 338709 h 762000"/>
                  <a:gd name="connsiteX66" fmla="*/ 1238 w 1619250"/>
                  <a:gd name="connsiteY66" fmla="*/ 337566 h 762000"/>
                  <a:gd name="connsiteX67" fmla="*/ 858 w 1619250"/>
                  <a:gd name="connsiteY67" fmla="*/ 344043 h 762000"/>
                  <a:gd name="connsiteX68" fmla="*/ 21717 w 1619250"/>
                  <a:gd name="connsiteY68" fmla="*/ 345186 h 762000"/>
                  <a:gd name="connsiteX69" fmla="*/ 22098 w 1619250"/>
                  <a:gd name="connsiteY69" fmla="*/ 338709 h 762000"/>
                  <a:gd name="connsiteX70" fmla="*/ 23050 w 1619250"/>
                  <a:gd name="connsiteY70" fmla="*/ 324898 h 762000"/>
                  <a:gd name="connsiteX71" fmla="*/ 2191 w 1619250"/>
                  <a:gd name="connsiteY71" fmla="*/ 323469 h 762000"/>
                  <a:gd name="connsiteX72" fmla="*/ 1810 w 1619250"/>
                  <a:gd name="connsiteY72" fmla="*/ 329946 h 762000"/>
                  <a:gd name="connsiteX73" fmla="*/ 22670 w 1619250"/>
                  <a:gd name="connsiteY73" fmla="*/ 331375 h 762000"/>
                  <a:gd name="connsiteX74" fmla="*/ 23050 w 1619250"/>
                  <a:gd name="connsiteY74" fmla="*/ 324898 h 762000"/>
                  <a:gd name="connsiteX75" fmla="*/ 21146 w 1619250"/>
                  <a:gd name="connsiteY75" fmla="*/ 366236 h 762000"/>
                  <a:gd name="connsiteX76" fmla="*/ 286 w 1619250"/>
                  <a:gd name="connsiteY76" fmla="*/ 365855 h 762000"/>
                  <a:gd name="connsiteX77" fmla="*/ 191 w 1619250"/>
                  <a:gd name="connsiteY77" fmla="*/ 372332 h 762000"/>
                  <a:gd name="connsiteX78" fmla="*/ 21146 w 1619250"/>
                  <a:gd name="connsiteY78" fmla="*/ 372713 h 762000"/>
                  <a:gd name="connsiteX79" fmla="*/ 21146 w 1619250"/>
                  <a:gd name="connsiteY79" fmla="*/ 366236 h 762000"/>
                  <a:gd name="connsiteX80" fmla="*/ 21527 w 1619250"/>
                  <a:gd name="connsiteY80" fmla="*/ 352425 h 762000"/>
                  <a:gd name="connsiteX81" fmla="*/ 667 w 1619250"/>
                  <a:gd name="connsiteY81" fmla="*/ 351663 h 762000"/>
                  <a:gd name="connsiteX82" fmla="*/ 381 w 1619250"/>
                  <a:gd name="connsiteY82" fmla="*/ 358140 h 762000"/>
                  <a:gd name="connsiteX83" fmla="*/ 21241 w 1619250"/>
                  <a:gd name="connsiteY83" fmla="*/ 358902 h 762000"/>
                  <a:gd name="connsiteX84" fmla="*/ 21527 w 1619250"/>
                  <a:gd name="connsiteY84" fmla="*/ 352425 h 762000"/>
                  <a:gd name="connsiteX85" fmla="*/ 24193 w 1619250"/>
                  <a:gd name="connsiteY85" fmla="*/ 311182 h 762000"/>
                  <a:gd name="connsiteX86" fmla="*/ 3429 w 1619250"/>
                  <a:gd name="connsiteY86" fmla="*/ 309372 h 762000"/>
                  <a:gd name="connsiteX87" fmla="*/ 2857 w 1619250"/>
                  <a:gd name="connsiteY87" fmla="*/ 315849 h 762000"/>
                  <a:gd name="connsiteX88" fmla="*/ 23622 w 1619250"/>
                  <a:gd name="connsiteY88" fmla="*/ 317659 h 762000"/>
                  <a:gd name="connsiteX89" fmla="*/ 24193 w 1619250"/>
                  <a:gd name="connsiteY89" fmla="*/ 311182 h 762000"/>
                  <a:gd name="connsiteX90" fmla="*/ 79343 w 1619250"/>
                  <a:gd name="connsiteY90" fmla="*/ 84487 h 762000"/>
                  <a:gd name="connsiteX91" fmla="*/ 60007 w 1619250"/>
                  <a:gd name="connsiteY91" fmla="*/ 76676 h 762000"/>
                  <a:gd name="connsiteX92" fmla="*/ 57531 w 1619250"/>
                  <a:gd name="connsiteY92" fmla="*/ 82677 h 762000"/>
                  <a:gd name="connsiteX93" fmla="*/ 76771 w 1619250"/>
                  <a:gd name="connsiteY93" fmla="*/ 90488 h 762000"/>
                  <a:gd name="connsiteX94" fmla="*/ 79343 w 1619250"/>
                  <a:gd name="connsiteY94" fmla="*/ 84487 h 762000"/>
                  <a:gd name="connsiteX95" fmla="*/ 28956 w 1619250"/>
                  <a:gd name="connsiteY95" fmla="*/ 270224 h 762000"/>
                  <a:gd name="connsiteX96" fmla="*/ 8287 w 1619250"/>
                  <a:gd name="connsiteY96" fmla="*/ 267271 h 762000"/>
                  <a:gd name="connsiteX97" fmla="*/ 7334 w 1619250"/>
                  <a:gd name="connsiteY97" fmla="*/ 273748 h 762000"/>
                  <a:gd name="connsiteX98" fmla="*/ 28004 w 1619250"/>
                  <a:gd name="connsiteY98" fmla="*/ 276701 h 762000"/>
                  <a:gd name="connsiteX99" fmla="*/ 28956 w 1619250"/>
                  <a:gd name="connsiteY99" fmla="*/ 270224 h 762000"/>
                  <a:gd name="connsiteX100" fmla="*/ 25527 w 1619250"/>
                  <a:gd name="connsiteY100" fmla="*/ 297561 h 762000"/>
                  <a:gd name="connsiteX101" fmla="*/ 4763 w 1619250"/>
                  <a:gd name="connsiteY101" fmla="*/ 295370 h 762000"/>
                  <a:gd name="connsiteX102" fmla="*/ 4000 w 1619250"/>
                  <a:gd name="connsiteY102" fmla="*/ 301847 h 762000"/>
                  <a:gd name="connsiteX103" fmla="*/ 24860 w 1619250"/>
                  <a:gd name="connsiteY103" fmla="*/ 304038 h 762000"/>
                  <a:gd name="connsiteX104" fmla="*/ 25527 w 1619250"/>
                  <a:gd name="connsiteY104" fmla="*/ 297561 h 762000"/>
                  <a:gd name="connsiteX105" fmla="*/ 27051 w 1619250"/>
                  <a:gd name="connsiteY105" fmla="*/ 283845 h 762000"/>
                  <a:gd name="connsiteX106" fmla="*/ 6286 w 1619250"/>
                  <a:gd name="connsiteY106" fmla="*/ 281273 h 762000"/>
                  <a:gd name="connsiteX107" fmla="*/ 5620 w 1619250"/>
                  <a:gd name="connsiteY107" fmla="*/ 287750 h 762000"/>
                  <a:gd name="connsiteX108" fmla="*/ 26289 w 1619250"/>
                  <a:gd name="connsiteY108" fmla="*/ 290227 h 762000"/>
                  <a:gd name="connsiteX109" fmla="*/ 27051 w 1619250"/>
                  <a:gd name="connsiteY109" fmla="*/ 283845 h 762000"/>
                  <a:gd name="connsiteX110" fmla="*/ 101918 w 1619250"/>
                  <a:gd name="connsiteY110" fmla="*/ 34195 h 762000"/>
                  <a:gd name="connsiteX111" fmla="*/ 83248 w 1619250"/>
                  <a:gd name="connsiteY111" fmla="*/ 25051 h 762000"/>
                  <a:gd name="connsiteX112" fmla="*/ 80391 w 1619250"/>
                  <a:gd name="connsiteY112" fmla="*/ 30861 h 762000"/>
                  <a:gd name="connsiteX113" fmla="*/ 99060 w 1619250"/>
                  <a:gd name="connsiteY113" fmla="*/ 40005 h 762000"/>
                  <a:gd name="connsiteX114" fmla="*/ 101918 w 1619250"/>
                  <a:gd name="connsiteY114" fmla="*/ 34195 h 762000"/>
                  <a:gd name="connsiteX115" fmla="*/ 90202 w 1619250"/>
                  <a:gd name="connsiteY115" fmla="*/ 59150 h 762000"/>
                  <a:gd name="connsiteX116" fmla="*/ 71247 w 1619250"/>
                  <a:gd name="connsiteY116" fmla="*/ 50673 h 762000"/>
                  <a:gd name="connsiteX117" fmla="*/ 68675 w 1619250"/>
                  <a:gd name="connsiteY117" fmla="*/ 56579 h 762000"/>
                  <a:gd name="connsiteX118" fmla="*/ 87630 w 1619250"/>
                  <a:gd name="connsiteY118" fmla="*/ 65056 h 762000"/>
                  <a:gd name="connsiteX119" fmla="*/ 90202 w 1619250"/>
                  <a:gd name="connsiteY119" fmla="*/ 59150 h 762000"/>
                  <a:gd name="connsiteX120" fmla="*/ 114491 w 1619250"/>
                  <a:gd name="connsiteY120" fmla="*/ 9716 h 762000"/>
                  <a:gd name="connsiteX121" fmla="*/ 96202 w 1619250"/>
                  <a:gd name="connsiteY121" fmla="*/ 0 h 762000"/>
                  <a:gd name="connsiteX122" fmla="*/ 93155 w 1619250"/>
                  <a:gd name="connsiteY122" fmla="*/ 5715 h 762000"/>
                  <a:gd name="connsiteX123" fmla="*/ 111443 w 1619250"/>
                  <a:gd name="connsiteY123" fmla="*/ 15430 h 762000"/>
                  <a:gd name="connsiteX124" fmla="*/ 114491 w 1619250"/>
                  <a:gd name="connsiteY124" fmla="*/ 9716 h 762000"/>
                  <a:gd name="connsiteX125" fmla="*/ 95917 w 1619250"/>
                  <a:gd name="connsiteY125" fmla="*/ 46672 h 762000"/>
                  <a:gd name="connsiteX126" fmla="*/ 77058 w 1619250"/>
                  <a:gd name="connsiteY126" fmla="*/ 37910 h 762000"/>
                  <a:gd name="connsiteX127" fmla="*/ 74295 w 1619250"/>
                  <a:gd name="connsiteY127" fmla="*/ 43815 h 762000"/>
                  <a:gd name="connsiteX128" fmla="*/ 93155 w 1619250"/>
                  <a:gd name="connsiteY128" fmla="*/ 52578 h 762000"/>
                  <a:gd name="connsiteX129" fmla="*/ 95917 w 1619250"/>
                  <a:gd name="connsiteY129" fmla="*/ 46672 h 762000"/>
                  <a:gd name="connsiteX130" fmla="*/ 108109 w 1619250"/>
                  <a:gd name="connsiteY130" fmla="*/ 21908 h 762000"/>
                  <a:gd name="connsiteX131" fmla="*/ 89630 w 1619250"/>
                  <a:gd name="connsiteY131" fmla="*/ 12478 h 762000"/>
                  <a:gd name="connsiteX132" fmla="*/ 86677 w 1619250"/>
                  <a:gd name="connsiteY132" fmla="*/ 18288 h 762000"/>
                  <a:gd name="connsiteX133" fmla="*/ 105156 w 1619250"/>
                  <a:gd name="connsiteY133" fmla="*/ 27718 h 762000"/>
                  <a:gd name="connsiteX134" fmla="*/ 108109 w 1619250"/>
                  <a:gd name="connsiteY134" fmla="*/ 21908 h 762000"/>
                  <a:gd name="connsiteX135" fmla="*/ 84677 w 1619250"/>
                  <a:gd name="connsiteY135" fmla="*/ 71723 h 762000"/>
                  <a:gd name="connsiteX136" fmla="*/ 65532 w 1619250"/>
                  <a:gd name="connsiteY136" fmla="*/ 63627 h 762000"/>
                  <a:gd name="connsiteX137" fmla="*/ 62960 w 1619250"/>
                  <a:gd name="connsiteY137" fmla="*/ 69628 h 762000"/>
                  <a:gd name="connsiteX138" fmla="*/ 82105 w 1619250"/>
                  <a:gd name="connsiteY138" fmla="*/ 77724 h 762000"/>
                  <a:gd name="connsiteX139" fmla="*/ 84677 w 1619250"/>
                  <a:gd name="connsiteY139" fmla="*/ 71723 h 762000"/>
                  <a:gd name="connsiteX140" fmla="*/ 1590199 w 1619250"/>
                  <a:gd name="connsiteY140" fmla="*/ 248888 h 762000"/>
                  <a:gd name="connsiteX141" fmla="*/ 1608296 w 1619250"/>
                  <a:gd name="connsiteY141" fmla="*/ 245650 h 762000"/>
                  <a:gd name="connsiteX142" fmla="*/ 1607248 w 1619250"/>
                  <a:gd name="connsiteY142" fmla="*/ 239268 h 762000"/>
                  <a:gd name="connsiteX143" fmla="*/ 1589056 w 1619250"/>
                  <a:gd name="connsiteY143" fmla="*/ 242506 h 762000"/>
                  <a:gd name="connsiteX144" fmla="*/ 1590199 w 1619250"/>
                  <a:gd name="connsiteY144" fmla="*/ 248888 h 762000"/>
                  <a:gd name="connsiteX145" fmla="*/ 1510475 w 1619250"/>
                  <a:gd name="connsiteY145" fmla="*/ 14478 h 762000"/>
                  <a:gd name="connsiteX146" fmla="*/ 1526857 w 1619250"/>
                  <a:gd name="connsiteY146" fmla="*/ 5810 h 762000"/>
                  <a:gd name="connsiteX147" fmla="*/ 1523809 w 1619250"/>
                  <a:gd name="connsiteY147" fmla="*/ 95 h 762000"/>
                  <a:gd name="connsiteX148" fmla="*/ 1507427 w 1619250"/>
                  <a:gd name="connsiteY148" fmla="*/ 8763 h 762000"/>
                  <a:gd name="connsiteX149" fmla="*/ 1510475 w 1619250"/>
                  <a:gd name="connsiteY149" fmla="*/ 14478 h 762000"/>
                  <a:gd name="connsiteX150" fmla="*/ 1540097 w 1619250"/>
                  <a:gd name="connsiteY150" fmla="*/ 76867 h 762000"/>
                  <a:gd name="connsiteX151" fmla="*/ 1557147 w 1619250"/>
                  <a:gd name="connsiteY151" fmla="*/ 69628 h 762000"/>
                  <a:gd name="connsiteX152" fmla="*/ 1554576 w 1619250"/>
                  <a:gd name="connsiteY152" fmla="*/ 63627 h 762000"/>
                  <a:gd name="connsiteX153" fmla="*/ 1537525 w 1619250"/>
                  <a:gd name="connsiteY153" fmla="*/ 70866 h 762000"/>
                  <a:gd name="connsiteX154" fmla="*/ 1540097 w 1619250"/>
                  <a:gd name="connsiteY154" fmla="*/ 76867 h 762000"/>
                  <a:gd name="connsiteX155" fmla="*/ 1545241 w 1619250"/>
                  <a:gd name="connsiteY155" fmla="*/ 89630 h 762000"/>
                  <a:gd name="connsiteX156" fmla="*/ 1562386 w 1619250"/>
                  <a:gd name="connsiteY156" fmla="*/ 82677 h 762000"/>
                  <a:gd name="connsiteX157" fmla="*/ 1559909 w 1619250"/>
                  <a:gd name="connsiteY157" fmla="*/ 76676 h 762000"/>
                  <a:gd name="connsiteX158" fmla="*/ 1542765 w 1619250"/>
                  <a:gd name="connsiteY158" fmla="*/ 83629 h 762000"/>
                  <a:gd name="connsiteX159" fmla="*/ 1545241 w 1619250"/>
                  <a:gd name="connsiteY159" fmla="*/ 89630 h 762000"/>
                  <a:gd name="connsiteX160" fmla="*/ 1516761 w 1619250"/>
                  <a:gd name="connsiteY160" fmla="*/ 26765 h 762000"/>
                  <a:gd name="connsiteX161" fmla="*/ 1533240 w 1619250"/>
                  <a:gd name="connsiteY161" fmla="*/ 18288 h 762000"/>
                  <a:gd name="connsiteX162" fmla="*/ 1530286 w 1619250"/>
                  <a:gd name="connsiteY162" fmla="*/ 12573 h 762000"/>
                  <a:gd name="connsiteX163" fmla="*/ 1513713 w 1619250"/>
                  <a:gd name="connsiteY163" fmla="*/ 20955 h 762000"/>
                  <a:gd name="connsiteX164" fmla="*/ 1516761 w 1619250"/>
                  <a:gd name="connsiteY164" fmla="*/ 26765 h 762000"/>
                  <a:gd name="connsiteX165" fmla="*/ 1528858 w 1619250"/>
                  <a:gd name="connsiteY165" fmla="*/ 51626 h 762000"/>
                  <a:gd name="connsiteX166" fmla="*/ 1545622 w 1619250"/>
                  <a:gd name="connsiteY166" fmla="*/ 43815 h 762000"/>
                  <a:gd name="connsiteX167" fmla="*/ 1542859 w 1619250"/>
                  <a:gd name="connsiteY167" fmla="*/ 37910 h 762000"/>
                  <a:gd name="connsiteX168" fmla="*/ 1526096 w 1619250"/>
                  <a:gd name="connsiteY168" fmla="*/ 45720 h 762000"/>
                  <a:gd name="connsiteX169" fmla="*/ 1528858 w 1619250"/>
                  <a:gd name="connsiteY169" fmla="*/ 51626 h 762000"/>
                  <a:gd name="connsiteX170" fmla="*/ 1522952 w 1619250"/>
                  <a:gd name="connsiteY170" fmla="*/ 39148 h 762000"/>
                  <a:gd name="connsiteX171" fmla="*/ 1539621 w 1619250"/>
                  <a:gd name="connsiteY171" fmla="*/ 31052 h 762000"/>
                  <a:gd name="connsiteX172" fmla="*/ 1536764 w 1619250"/>
                  <a:gd name="connsiteY172" fmla="*/ 25241 h 762000"/>
                  <a:gd name="connsiteX173" fmla="*/ 1520095 w 1619250"/>
                  <a:gd name="connsiteY173" fmla="*/ 33338 h 762000"/>
                  <a:gd name="connsiteX174" fmla="*/ 1522952 w 1619250"/>
                  <a:gd name="connsiteY174" fmla="*/ 39148 h 762000"/>
                  <a:gd name="connsiteX175" fmla="*/ 1534573 w 1619250"/>
                  <a:gd name="connsiteY175" fmla="*/ 64198 h 762000"/>
                  <a:gd name="connsiteX176" fmla="*/ 1551432 w 1619250"/>
                  <a:gd name="connsiteY176" fmla="*/ 56674 h 762000"/>
                  <a:gd name="connsiteX177" fmla="*/ 1548860 w 1619250"/>
                  <a:gd name="connsiteY177" fmla="*/ 50673 h 762000"/>
                  <a:gd name="connsiteX178" fmla="*/ 1531906 w 1619250"/>
                  <a:gd name="connsiteY178" fmla="*/ 58198 h 762000"/>
                  <a:gd name="connsiteX179" fmla="*/ 1534573 w 1619250"/>
                  <a:gd name="connsiteY179" fmla="*/ 64198 h 762000"/>
                  <a:gd name="connsiteX180" fmla="*/ 1600676 w 1619250"/>
                  <a:gd name="connsiteY180" fmla="*/ 344996 h 762000"/>
                  <a:gd name="connsiteX181" fmla="*/ 1619059 w 1619250"/>
                  <a:gd name="connsiteY181" fmla="*/ 344043 h 762000"/>
                  <a:gd name="connsiteX182" fmla="*/ 1618679 w 1619250"/>
                  <a:gd name="connsiteY182" fmla="*/ 337566 h 762000"/>
                  <a:gd name="connsiteX183" fmla="*/ 1600295 w 1619250"/>
                  <a:gd name="connsiteY183" fmla="*/ 338519 h 762000"/>
                  <a:gd name="connsiteX184" fmla="*/ 1600676 w 1619250"/>
                  <a:gd name="connsiteY184" fmla="*/ 344996 h 762000"/>
                  <a:gd name="connsiteX185" fmla="*/ 20860 w 1619250"/>
                  <a:gd name="connsiteY185" fmla="*/ 383191 h 762000"/>
                  <a:gd name="connsiteX186" fmla="*/ 20955 w 1619250"/>
                  <a:gd name="connsiteY186" fmla="*/ 380047 h 762000"/>
                  <a:gd name="connsiteX187" fmla="*/ 95 w 1619250"/>
                  <a:gd name="connsiteY187" fmla="*/ 380047 h 762000"/>
                  <a:gd name="connsiteX188" fmla="*/ 0 w 1619250"/>
                  <a:gd name="connsiteY188" fmla="*/ 383191 h 762000"/>
                  <a:gd name="connsiteX189" fmla="*/ 95 w 1619250"/>
                  <a:gd name="connsiteY189" fmla="*/ 386525 h 762000"/>
                  <a:gd name="connsiteX190" fmla="*/ 20955 w 1619250"/>
                  <a:gd name="connsiteY190" fmla="*/ 386525 h 762000"/>
                  <a:gd name="connsiteX191" fmla="*/ 20860 w 1619250"/>
                  <a:gd name="connsiteY191" fmla="*/ 383191 h 762000"/>
                  <a:gd name="connsiteX192" fmla="*/ 1596104 w 1619250"/>
                  <a:gd name="connsiteY192" fmla="*/ 289941 h 762000"/>
                  <a:gd name="connsiteX193" fmla="*/ 1614392 w 1619250"/>
                  <a:gd name="connsiteY193" fmla="*/ 287750 h 762000"/>
                  <a:gd name="connsiteX194" fmla="*/ 1613630 w 1619250"/>
                  <a:gd name="connsiteY194" fmla="*/ 281273 h 762000"/>
                  <a:gd name="connsiteX195" fmla="*/ 1595342 w 1619250"/>
                  <a:gd name="connsiteY195" fmla="*/ 283559 h 762000"/>
                  <a:gd name="connsiteX196" fmla="*/ 1596104 w 1619250"/>
                  <a:gd name="connsiteY196" fmla="*/ 289941 h 762000"/>
                  <a:gd name="connsiteX197" fmla="*/ 1592389 w 1619250"/>
                  <a:gd name="connsiteY197" fmla="*/ 262604 h 762000"/>
                  <a:gd name="connsiteX198" fmla="*/ 1610583 w 1619250"/>
                  <a:gd name="connsiteY198" fmla="*/ 259747 h 762000"/>
                  <a:gd name="connsiteX199" fmla="*/ 1609534 w 1619250"/>
                  <a:gd name="connsiteY199" fmla="*/ 253365 h 762000"/>
                  <a:gd name="connsiteX200" fmla="*/ 1591342 w 1619250"/>
                  <a:gd name="connsiteY200" fmla="*/ 256222 h 762000"/>
                  <a:gd name="connsiteX201" fmla="*/ 1592389 w 1619250"/>
                  <a:gd name="connsiteY201" fmla="*/ 262604 h 762000"/>
                  <a:gd name="connsiteX202" fmla="*/ 1594390 w 1619250"/>
                  <a:gd name="connsiteY202" fmla="*/ 276225 h 762000"/>
                  <a:gd name="connsiteX203" fmla="*/ 1612582 w 1619250"/>
                  <a:gd name="connsiteY203" fmla="*/ 273653 h 762000"/>
                  <a:gd name="connsiteX204" fmla="*/ 1611630 w 1619250"/>
                  <a:gd name="connsiteY204" fmla="*/ 267176 h 762000"/>
                  <a:gd name="connsiteX205" fmla="*/ 1593437 w 1619250"/>
                  <a:gd name="connsiteY205" fmla="*/ 269748 h 762000"/>
                  <a:gd name="connsiteX206" fmla="*/ 1594390 w 1619250"/>
                  <a:gd name="connsiteY206" fmla="*/ 276225 h 762000"/>
                  <a:gd name="connsiteX207" fmla="*/ 1598866 w 1619250"/>
                  <a:gd name="connsiteY207" fmla="*/ 317468 h 762000"/>
                  <a:gd name="connsiteX208" fmla="*/ 1617250 w 1619250"/>
                  <a:gd name="connsiteY208" fmla="*/ 315849 h 762000"/>
                  <a:gd name="connsiteX209" fmla="*/ 1616678 w 1619250"/>
                  <a:gd name="connsiteY209" fmla="*/ 309372 h 762000"/>
                  <a:gd name="connsiteX210" fmla="*/ 1598295 w 1619250"/>
                  <a:gd name="connsiteY210" fmla="*/ 310991 h 762000"/>
                  <a:gd name="connsiteX211" fmla="*/ 1598866 w 1619250"/>
                  <a:gd name="connsiteY211" fmla="*/ 317468 h 762000"/>
                  <a:gd name="connsiteX212" fmla="*/ 1597628 w 1619250"/>
                  <a:gd name="connsiteY212" fmla="*/ 303657 h 762000"/>
                  <a:gd name="connsiteX213" fmla="*/ 1615917 w 1619250"/>
                  <a:gd name="connsiteY213" fmla="*/ 301752 h 762000"/>
                  <a:gd name="connsiteX214" fmla="*/ 1615154 w 1619250"/>
                  <a:gd name="connsiteY214" fmla="*/ 295275 h 762000"/>
                  <a:gd name="connsiteX215" fmla="*/ 1596867 w 1619250"/>
                  <a:gd name="connsiteY215" fmla="*/ 297180 h 762000"/>
                  <a:gd name="connsiteX216" fmla="*/ 1597628 w 1619250"/>
                  <a:gd name="connsiteY216" fmla="*/ 303657 h 762000"/>
                  <a:gd name="connsiteX217" fmla="*/ 1601152 w 1619250"/>
                  <a:gd name="connsiteY217" fmla="*/ 358807 h 762000"/>
                  <a:gd name="connsiteX218" fmla="*/ 1619536 w 1619250"/>
                  <a:gd name="connsiteY218" fmla="*/ 358140 h 762000"/>
                  <a:gd name="connsiteX219" fmla="*/ 1619250 w 1619250"/>
                  <a:gd name="connsiteY219" fmla="*/ 351663 h 762000"/>
                  <a:gd name="connsiteX220" fmla="*/ 1600867 w 1619250"/>
                  <a:gd name="connsiteY220" fmla="*/ 352330 h 762000"/>
                  <a:gd name="connsiteX221" fmla="*/ 1601152 w 1619250"/>
                  <a:gd name="connsiteY221" fmla="*/ 358807 h 762000"/>
                  <a:gd name="connsiteX222" fmla="*/ 1601438 w 1619250"/>
                  <a:gd name="connsiteY222" fmla="*/ 372618 h 762000"/>
                  <a:gd name="connsiteX223" fmla="*/ 1619822 w 1619250"/>
                  <a:gd name="connsiteY223" fmla="*/ 372332 h 762000"/>
                  <a:gd name="connsiteX224" fmla="*/ 1619726 w 1619250"/>
                  <a:gd name="connsiteY224" fmla="*/ 365855 h 762000"/>
                  <a:gd name="connsiteX225" fmla="*/ 1601343 w 1619250"/>
                  <a:gd name="connsiteY225" fmla="*/ 366141 h 762000"/>
                  <a:gd name="connsiteX226" fmla="*/ 1601438 w 1619250"/>
                  <a:gd name="connsiteY226" fmla="*/ 372618 h 762000"/>
                  <a:gd name="connsiteX227" fmla="*/ 1599819 w 1619250"/>
                  <a:gd name="connsiteY227" fmla="*/ 331184 h 762000"/>
                  <a:gd name="connsiteX228" fmla="*/ 1618202 w 1619250"/>
                  <a:gd name="connsiteY228" fmla="*/ 329946 h 762000"/>
                  <a:gd name="connsiteX229" fmla="*/ 1617821 w 1619250"/>
                  <a:gd name="connsiteY229" fmla="*/ 323469 h 762000"/>
                  <a:gd name="connsiteX230" fmla="*/ 1599438 w 1619250"/>
                  <a:gd name="connsiteY230" fmla="*/ 324707 h 762000"/>
                  <a:gd name="connsiteX231" fmla="*/ 1599819 w 1619250"/>
                  <a:gd name="connsiteY231" fmla="*/ 331184 h 762000"/>
                  <a:gd name="connsiteX232" fmla="*/ 1578959 w 1619250"/>
                  <a:gd name="connsiteY232" fmla="*/ 194881 h 762000"/>
                  <a:gd name="connsiteX233" fmla="*/ 1596867 w 1619250"/>
                  <a:gd name="connsiteY233" fmla="*/ 190405 h 762000"/>
                  <a:gd name="connsiteX234" fmla="*/ 1595342 w 1619250"/>
                  <a:gd name="connsiteY234" fmla="*/ 184118 h 762000"/>
                  <a:gd name="connsiteX235" fmla="*/ 1577435 w 1619250"/>
                  <a:gd name="connsiteY235" fmla="*/ 188595 h 762000"/>
                  <a:gd name="connsiteX236" fmla="*/ 1578959 w 1619250"/>
                  <a:gd name="connsiteY236" fmla="*/ 194881 h 762000"/>
                  <a:gd name="connsiteX237" fmla="*/ 1563910 w 1619250"/>
                  <a:gd name="connsiteY237" fmla="*/ 141637 h 762000"/>
                  <a:gd name="connsiteX238" fmla="*/ 1581531 w 1619250"/>
                  <a:gd name="connsiteY238" fmla="*/ 135922 h 762000"/>
                  <a:gd name="connsiteX239" fmla="*/ 1579531 w 1619250"/>
                  <a:gd name="connsiteY239" fmla="*/ 129730 h 762000"/>
                  <a:gd name="connsiteX240" fmla="*/ 1562005 w 1619250"/>
                  <a:gd name="connsiteY240" fmla="*/ 135446 h 762000"/>
                  <a:gd name="connsiteX241" fmla="*/ 1563910 w 1619250"/>
                  <a:gd name="connsiteY241" fmla="*/ 141637 h 762000"/>
                  <a:gd name="connsiteX242" fmla="*/ 1587722 w 1619250"/>
                  <a:gd name="connsiteY242" fmla="*/ 235363 h 762000"/>
                  <a:gd name="connsiteX243" fmla="*/ 1605820 w 1619250"/>
                  <a:gd name="connsiteY243" fmla="*/ 231838 h 762000"/>
                  <a:gd name="connsiteX244" fmla="*/ 1604582 w 1619250"/>
                  <a:gd name="connsiteY244" fmla="*/ 225457 h 762000"/>
                  <a:gd name="connsiteX245" fmla="*/ 1586484 w 1619250"/>
                  <a:gd name="connsiteY245" fmla="*/ 228981 h 762000"/>
                  <a:gd name="connsiteX246" fmla="*/ 1587722 w 1619250"/>
                  <a:gd name="connsiteY246" fmla="*/ 235363 h 762000"/>
                  <a:gd name="connsiteX247" fmla="*/ 1559623 w 1619250"/>
                  <a:gd name="connsiteY247" fmla="*/ 128492 h 762000"/>
                  <a:gd name="connsiteX248" fmla="*/ 1577150 w 1619250"/>
                  <a:gd name="connsiteY248" fmla="*/ 122492 h 762000"/>
                  <a:gd name="connsiteX249" fmla="*/ 1574959 w 1619250"/>
                  <a:gd name="connsiteY249" fmla="*/ 116396 h 762000"/>
                  <a:gd name="connsiteX250" fmla="*/ 1557433 w 1619250"/>
                  <a:gd name="connsiteY250" fmla="*/ 122396 h 762000"/>
                  <a:gd name="connsiteX251" fmla="*/ 1559623 w 1619250"/>
                  <a:gd name="connsiteY251" fmla="*/ 128492 h 762000"/>
                  <a:gd name="connsiteX252" fmla="*/ 1555052 w 1619250"/>
                  <a:gd name="connsiteY252" fmla="*/ 115538 h 762000"/>
                  <a:gd name="connsiteX253" fmla="*/ 1572387 w 1619250"/>
                  <a:gd name="connsiteY253" fmla="*/ 109156 h 762000"/>
                  <a:gd name="connsiteX254" fmla="*/ 1570196 w 1619250"/>
                  <a:gd name="connsiteY254" fmla="*/ 103061 h 762000"/>
                  <a:gd name="connsiteX255" fmla="*/ 1552861 w 1619250"/>
                  <a:gd name="connsiteY255" fmla="*/ 109442 h 762000"/>
                  <a:gd name="connsiteX256" fmla="*/ 1555052 w 1619250"/>
                  <a:gd name="connsiteY256" fmla="*/ 115538 h 762000"/>
                  <a:gd name="connsiteX257" fmla="*/ 1572006 w 1619250"/>
                  <a:gd name="connsiteY257" fmla="*/ 168116 h 762000"/>
                  <a:gd name="connsiteX258" fmla="*/ 1589723 w 1619250"/>
                  <a:gd name="connsiteY258" fmla="*/ 163068 h 762000"/>
                  <a:gd name="connsiteX259" fmla="*/ 1587913 w 1619250"/>
                  <a:gd name="connsiteY259" fmla="*/ 156781 h 762000"/>
                  <a:gd name="connsiteX260" fmla="*/ 1570101 w 1619250"/>
                  <a:gd name="connsiteY260" fmla="*/ 161925 h 762000"/>
                  <a:gd name="connsiteX261" fmla="*/ 1572006 w 1619250"/>
                  <a:gd name="connsiteY261" fmla="*/ 168116 h 762000"/>
                  <a:gd name="connsiteX262" fmla="*/ 1568101 w 1619250"/>
                  <a:gd name="connsiteY262" fmla="*/ 154877 h 762000"/>
                  <a:gd name="connsiteX263" fmla="*/ 1585722 w 1619250"/>
                  <a:gd name="connsiteY263" fmla="*/ 149447 h 762000"/>
                  <a:gd name="connsiteX264" fmla="*/ 1583912 w 1619250"/>
                  <a:gd name="connsiteY264" fmla="*/ 143256 h 762000"/>
                  <a:gd name="connsiteX265" fmla="*/ 1566291 w 1619250"/>
                  <a:gd name="connsiteY265" fmla="*/ 148685 h 762000"/>
                  <a:gd name="connsiteX266" fmla="*/ 1568101 w 1619250"/>
                  <a:gd name="connsiteY266" fmla="*/ 154877 h 762000"/>
                  <a:gd name="connsiteX267" fmla="*/ 1575625 w 1619250"/>
                  <a:gd name="connsiteY267" fmla="*/ 181451 h 762000"/>
                  <a:gd name="connsiteX268" fmla="*/ 1593437 w 1619250"/>
                  <a:gd name="connsiteY268" fmla="*/ 176689 h 762000"/>
                  <a:gd name="connsiteX269" fmla="*/ 1591723 w 1619250"/>
                  <a:gd name="connsiteY269" fmla="*/ 170402 h 762000"/>
                  <a:gd name="connsiteX270" fmla="*/ 1573911 w 1619250"/>
                  <a:gd name="connsiteY270" fmla="*/ 175165 h 762000"/>
                  <a:gd name="connsiteX271" fmla="*/ 1575625 w 1619250"/>
                  <a:gd name="connsiteY271" fmla="*/ 181451 h 762000"/>
                  <a:gd name="connsiteX272" fmla="*/ 1582102 w 1619250"/>
                  <a:gd name="connsiteY272" fmla="*/ 208312 h 762000"/>
                  <a:gd name="connsiteX273" fmla="*/ 1600105 w 1619250"/>
                  <a:gd name="connsiteY273" fmla="*/ 204121 h 762000"/>
                  <a:gd name="connsiteX274" fmla="*/ 1598676 w 1619250"/>
                  <a:gd name="connsiteY274" fmla="*/ 197739 h 762000"/>
                  <a:gd name="connsiteX275" fmla="*/ 1580769 w 1619250"/>
                  <a:gd name="connsiteY275" fmla="*/ 201930 h 762000"/>
                  <a:gd name="connsiteX276" fmla="*/ 1582102 w 1619250"/>
                  <a:gd name="connsiteY276" fmla="*/ 208312 h 762000"/>
                  <a:gd name="connsiteX277" fmla="*/ 1585055 w 1619250"/>
                  <a:gd name="connsiteY277" fmla="*/ 221837 h 762000"/>
                  <a:gd name="connsiteX278" fmla="*/ 1603057 w 1619250"/>
                  <a:gd name="connsiteY278" fmla="*/ 218027 h 762000"/>
                  <a:gd name="connsiteX279" fmla="*/ 1601629 w 1619250"/>
                  <a:gd name="connsiteY279" fmla="*/ 211646 h 762000"/>
                  <a:gd name="connsiteX280" fmla="*/ 1583627 w 1619250"/>
                  <a:gd name="connsiteY280" fmla="*/ 215455 h 762000"/>
                  <a:gd name="connsiteX281" fmla="*/ 1585055 w 1619250"/>
                  <a:gd name="connsiteY281" fmla="*/ 221837 h 762000"/>
                  <a:gd name="connsiteX282" fmla="*/ 1550289 w 1619250"/>
                  <a:gd name="connsiteY282" fmla="*/ 102584 h 762000"/>
                  <a:gd name="connsiteX283" fmla="*/ 1567529 w 1619250"/>
                  <a:gd name="connsiteY283" fmla="*/ 95917 h 762000"/>
                  <a:gd name="connsiteX284" fmla="*/ 1565243 w 1619250"/>
                  <a:gd name="connsiteY284" fmla="*/ 89916 h 762000"/>
                  <a:gd name="connsiteX285" fmla="*/ 1548003 w 1619250"/>
                  <a:gd name="connsiteY285" fmla="*/ 96584 h 762000"/>
                  <a:gd name="connsiteX286" fmla="*/ 1550289 w 1619250"/>
                  <a:gd name="connsiteY286" fmla="*/ 102584 h 762000"/>
                  <a:gd name="connsiteX287" fmla="*/ 1542765 w 1619250"/>
                  <a:gd name="connsiteY287" fmla="*/ 682752 h 762000"/>
                  <a:gd name="connsiteX288" fmla="*/ 1559909 w 1619250"/>
                  <a:gd name="connsiteY288" fmla="*/ 689706 h 762000"/>
                  <a:gd name="connsiteX289" fmla="*/ 1562386 w 1619250"/>
                  <a:gd name="connsiteY289" fmla="*/ 683705 h 762000"/>
                  <a:gd name="connsiteX290" fmla="*/ 1545241 w 1619250"/>
                  <a:gd name="connsiteY290" fmla="*/ 676751 h 762000"/>
                  <a:gd name="connsiteX291" fmla="*/ 1542765 w 1619250"/>
                  <a:gd name="connsiteY291" fmla="*/ 682752 h 762000"/>
                  <a:gd name="connsiteX292" fmla="*/ 1573816 w 1619250"/>
                  <a:gd name="connsiteY292" fmla="*/ 591217 h 762000"/>
                  <a:gd name="connsiteX293" fmla="*/ 1591627 w 1619250"/>
                  <a:gd name="connsiteY293" fmla="*/ 595979 h 762000"/>
                  <a:gd name="connsiteX294" fmla="*/ 1593342 w 1619250"/>
                  <a:gd name="connsiteY294" fmla="*/ 589693 h 762000"/>
                  <a:gd name="connsiteX295" fmla="*/ 1575530 w 1619250"/>
                  <a:gd name="connsiteY295" fmla="*/ 584931 h 762000"/>
                  <a:gd name="connsiteX296" fmla="*/ 1573816 w 1619250"/>
                  <a:gd name="connsiteY296" fmla="*/ 591217 h 762000"/>
                  <a:gd name="connsiteX297" fmla="*/ 1577435 w 1619250"/>
                  <a:gd name="connsiteY297" fmla="*/ 577882 h 762000"/>
                  <a:gd name="connsiteX298" fmla="*/ 1595342 w 1619250"/>
                  <a:gd name="connsiteY298" fmla="*/ 582359 h 762000"/>
                  <a:gd name="connsiteX299" fmla="*/ 1596867 w 1619250"/>
                  <a:gd name="connsiteY299" fmla="*/ 576072 h 762000"/>
                  <a:gd name="connsiteX300" fmla="*/ 1578959 w 1619250"/>
                  <a:gd name="connsiteY300" fmla="*/ 571595 h 762000"/>
                  <a:gd name="connsiteX301" fmla="*/ 1577435 w 1619250"/>
                  <a:gd name="connsiteY301" fmla="*/ 577882 h 762000"/>
                  <a:gd name="connsiteX302" fmla="*/ 1589056 w 1619250"/>
                  <a:gd name="connsiteY302" fmla="*/ 523875 h 762000"/>
                  <a:gd name="connsiteX303" fmla="*/ 1607248 w 1619250"/>
                  <a:gd name="connsiteY303" fmla="*/ 527114 h 762000"/>
                  <a:gd name="connsiteX304" fmla="*/ 1608296 w 1619250"/>
                  <a:gd name="connsiteY304" fmla="*/ 520732 h 762000"/>
                  <a:gd name="connsiteX305" fmla="*/ 1590199 w 1619250"/>
                  <a:gd name="connsiteY305" fmla="*/ 517493 h 762000"/>
                  <a:gd name="connsiteX306" fmla="*/ 1589056 w 1619250"/>
                  <a:gd name="connsiteY306" fmla="*/ 523875 h 762000"/>
                  <a:gd name="connsiteX307" fmla="*/ 1583722 w 1619250"/>
                  <a:gd name="connsiteY307" fmla="*/ 550926 h 762000"/>
                  <a:gd name="connsiteX308" fmla="*/ 1601724 w 1619250"/>
                  <a:gd name="connsiteY308" fmla="*/ 554736 h 762000"/>
                  <a:gd name="connsiteX309" fmla="*/ 1603153 w 1619250"/>
                  <a:gd name="connsiteY309" fmla="*/ 548354 h 762000"/>
                  <a:gd name="connsiteX310" fmla="*/ 1585150 w 1619250"/>
                  <a:gd name="connsiteY310" fmla="*/ 544544 h 762000"/>
                  <a:gd name="connsiteX311" fmla="*/ 1583722 w 1619250"/>
                  <a:gd name="connsiteY311" fmla="*/ 550926 h 762000"/>
                  <a:gd name="connsiteX312" fmla="*/ 1586484 w 1619250"/>
                  <a:gd name="connsiteY312" fmla="*/ 537496 h 762000"/>
                  <a:gd name="connsiteX313" fmla="*/ 1604582 w 1619250"/>
                  <a:gd name="connsiteY313" fmla="*/ 541020 h 762000"/>
                  <a:gd name="connsiteX314" fmla="*/ 1605820 w 1619250"/>
                  <a:gd name="connsiteY314" fmla="*/ 534638 h 762000"/>
                  <a:gd name="connsiteX315" fmla="*/ 1587722 w 1619250"/>
                  <a:gd name="connsiteY315" fmla="*/ 531114 h 762000"/>
                  <a:gd name="connsiteX316" fmla="*/ 1586484 w 1619250"/>
                  <a:gd name="connsiteY316" fmla="*/ 537496 h 762000"/>
                  <a:gd name="connsiteX317" fmla="*/ 1580674 w 1619250"/>
                  <a:gd name="connsiteY317" fmla="*/ 564452 h 762000"/>
                  <a:gd name="connsiteX318" fmla="*/ 1598581 w 1619250"/>
                  <a:gd name="connsiteY318" fmla="*/ 568547 h 762000"/>
                  <a:gd name="connsiteX319" fmla="*/ 1600009 w 1619250"/>
                  <a:gd name="connsiteY319" fmla="*/ 562261 h 762000"/>
                  <a:gd name="connsiteX320" fmla="*/ 1582008 w 1619250"/>
                  <a:gd name="connsiteY320" fmla="*/ 558165 h 762000"/>
                  <a:gd name="connsiteX321" fmla="*/ 1580674 w 1619250"/>
                  <a:gd name="connsiteY321" fmla="*/ 564452 h 762000"/>
                  <a:gd name="connsiteX322" fmla="*/ 1552861 w 1619250"/>
                  <a:gd name="connsiteY322" fmla="*/ 657034 h 762000"/>
                  <a:gd name="connsiteX323" fmla="*/ 1570196 w 1619250"/>
                  <a:gd name="connsiteY323" fmla="*/ 663321 h 762000"/>
                  <a:gd name="connsiteX324" fmla="*/ 1572387 w 1619250"/>
                  <a:gd name="connsiteY324" fmla="*/ 657225 h 762000"/>
                  <a:gd name="connsiteX325" fmla="*/ 1555052 w 1619250"/>
                  <a:gd name="connsiteY325" fmla="*/ 650939 h 762000"/>
                  <a:gd name="connsiteX326" fmla="*/ 1552861 w 1619250"/>
                  <a:gd name="connsiteY326" fmla="*/ 657034 h 762000"/>
                  <a:gd name="connsiteX327" fmla="*/ 1570101 w 1619250"/>
                  <a:gd name="connsiteY327" fmla="*/ 604552 h 762000"/>
                  <a:gd name="connsiteX328" fmla="*/ 1587913 w 1619250"/>
                  <a:gd name="connsiteY328" fmla="*/ 609600 h 762000"/>
                  <a:gd name="connsiteX329" fmla="*/ 1589723 w 1619250"/>
                  <a:gd name="connsiteY329" fmla="*/ 603409 h 762000"/>
                  <a:gd name="connsiteX330" fmla="*/ 1572006 w 1619250"/>
                  <a:gd name="connsiteY330" fmla="*/ 598361 h 762000"/>
                  <a:gd name="connsiteX331" fmla="*/ 1570101 w 1619250"/>
                  <a:gd name="connsiteY331" fmla="*/ 604552 h 762000"/>
                  <a:gd name="connsiteX332" fmla="*/ 1566196 w 1619250"/>
                  <a:gd name="connsiteY332" fmla="*/ 617791 h 762000"/>
                  <a:gd name="connsiteX333" fmla="*/ 1583817 w 1619250"/>
                  <a:gd name="connsiteY333" fmla="*/ 623221 h 762000"/>
                  <a:gd name="connsiteX334" fmla="*/ 1585627 w 1619250"/>
                  <a:gd name="connsiteY334" fmla="*/ 617030 h 762000"/>
                  <a:gd name="connsiteX335" fmla="*/ 1568006 w 1619250"/>
                  <a:gd name="connsiteY335" fmla="*/ 611600 h 762000"/>
                  <a:gd name="connsiteX336" fmla="*/ 1566196 w 1619250"/>
                  <a:gd name="connsiteY336" fmla="*/ 617791 h 762000"/>
                  <a:gd name="connsiteX337" fmla="*/ 1547908 w 1619250"/>
                  <a:gd name="connsiteY337" fmla="*/ 669893 h 762000"/>
                  <a:gd name="connsiteX338" fmla="*/ 1565148 w 1619250"/>
                  <a:gd name="connsiteY338" fmla="*/ 676561 h 762000"/>
                  <a:gd name="connsiteX339" fmla="*/ 1567434 w 1619250"/>
                  <a:gd name="connsiteY339" fmla="*/ 670465 h 762000"/>
                  <a:gd name="connsiteX340" fmla="*/ 1550194 w 1619250"/>
                  <a:gd name="connsiteY340" fmla="*/ 663797 h 762000"/>
                  <a:gd name="connsiteX341" fmla="*/ 1547908 w 1619250"/>
                  <a:gd name="connsiteY341" fmla="*/ 669893 h 762000"/>
                  <a:gd name="connsiteX342" fmla="*/ 1561909 w 1619250"/>
                  <a:gd name="connsiteY342" fmla="*/ 630936 h 762000"/>
                  <a:gd name="connsiteX343" fmla="*/ 1579436 w 1619250"/>
                  <a:gd name="connsiteY343" fmla="*/ 636651 h 762000"/>
                  <a:gd name="connsiteX344" fmla="*/ 1581436 w 1619250"/>
                  <a:gd name="connsiteY344" fmla="*/ 630460 h 762000"/>
                  <a:gd name="connsiteX345" fmla="*/ 1563814 w 1619250"/>
                  <a:gd name="connsiteY345" fmla="*/ 624745 h 762000"/>
                  <a:gd name="connsiteX346" fmla="*/ 1561909 w 1619250"/>
                  <a:gd name="connsiteY346" fmla="*/ 630936 h 762000"/>
                  <a:gd name="connsiteX347" fmla="*/ 1600962 w 1619250"/>
                  <a:gd name="connsiteY347" fmla="*/ 414052 h 762000"/>
                  <a:gd name="connsiteX348" fmla="*/ 1619345 w 1619250"/>
                  <a:gd name="connsiteY348" fmla="*/ 414719 h 762000"/>
                  <a:gd name="connsiteX349" fmla="*/ 1619536 w 1619250"/>
                  <a:gd name="connsiteY349" fmla="*/ 408242 h 762000"/>
                  <a:gd name="connsiteX350" fmla="*/ 1601152 w 1619250"/>
                  <a:gd name="connsiteY350" fmla="*/ 407575 h 762000"/>
                  <a:gd name="connsiteX351" fmla="*/ 1600962 w 1619250"/>
                  <a:gd name="connsiteY351" fmla="*/ 414052 h 762000"/>
                  <a:gd name="connsiteX352" fmla="*/ 1600295 w 1619250"/>
                  <a:gd name="connsiteY352" fmla="*/ 427863 h 762000"/>
                  <a:gd name="connsiteX353" fmla="*/ 1618679 w 1619250"/>
                  <a:gd name="connsiteY353" fmla="*/ 428816 h 762000"/>
                  <a:gd name="connsiteX354" fmla="*/ 1619059 w 1619250"/>
                  <a:gd name="connsiteY354" fmla="*/ 422338 h 762000"/>
                  <a:gd name="connsiteX355" fmla="*/ 1600676 w 1619250"/>
                  <a:gd name="connsiteY355" fmla="*/ 421386 h 762000"/>
                  <a:gd name="connsiteX356" fmla="*/ 1600295 w 1619250"/>
                  <a:gd name="connsiteY356" fmla="*/ 427863 h 762000"/>
                  <a:gd name="connsiteX357" fmla="*/ 1619917 w 1619250"/>
                  <a:gd name="connsiteY357" fmla="*/ 379952 h 762000"/>
                  <a:gd name="connsiteX358" fmla="*/ 1601534 w 1619250"/>
                  <a:gd name="connsiteY358" fmla="*/ 379952 h 762000"/>
                  <a:gd name="connsiteX359" fmla="*/ 1601629 w 1619250"/>
                  <a:gd name="connsiteY359" fmla="*/ 383191 h 762000"/>
                  <a:gd name="connsiteX360" fmla="*/ 1601534 w 1619250"/>
                  <a:gd name="connsiteY360" fmla="*/ 386525 h 762000"/>
                  <a:gd name="connsiteX361" fmla="*/ 1619917 w 1619250"/>
                  <a:gd name="connsiteY361" fmla="*/ 386525 h 762000"/>
                  <a:gd name="connsiteX362" fmla="*/ 1620012 w 1619250"/>
                  <a:gd name="connsiteY362" fmla="*/ 383191 h 762000"/>
                  <a:gd name="connsiteX363" fmla="*/ 1619917 w 1619250"/>
                  <a:gd name="connsiteY363" fmla="*/ 379952 h 762000"/>
                  <a:gd name="connsiteX364" fmla="*/ 1599438 w 1619250"/>
                  <a:gd name="connsiteY364" fmla="*/ 441674 h 762000"/>
                  <a:gd name="connsiteX365" fmla="*/ 1617821 w 1619250"/>
                  <a:gd name="connsiteY365" fmla="*/ 442913 h 762000"/>
                  <a:gd name="connsiteX366" fmla="*/ 1618202 w 1619250"/>
                  <a:gd name="connsiteY366" fmla="*/ 436436 h 762000"/>
                  <a:gd name="connsiteX367" fmla="*/ 1599819 w 1619250"/>
                  <a:gd name="connsiteY367" fmla="*/ 435197 h 762000"/>
                  <a:gd name="connsiteX368" fmla="*/ 1599438 w 1619250"/>
                  <a:gd name="connsiteY368" fmla="*/ 441674 h 762000"/>
                  <a:gd name="connsiteX369" fmla="*/ 1601343 w 1619250"/>
                  <a:gd name="connsiteY369" fmla="*/ 400241 h 762000"/>
                  <a:gd name="connsiteX370" fmla="*/ 1619726 w 1619250"/>
                  <a:gd name="connsiteY370" fmla="*/ 400621 h 762000"/>
                  <a:gd name="connsiteX371" fmla="*/ 1619822 w 1619250"/>
                  <a:gd name="connsiteY371" fmla="*/ 394145 h 762000"/>
                  <a:gd name="connsiteX372" fmla="*/ 1601438 w 1619250"/>
                  <a:gd name="connsiteY372" fmla="*/ 393859 h 762000"/>
                  <a:gd name="connsiteX373" fmla="*/ 1601343 w 1619250"/>
                  <a:gd name="connsiteY373" fmla="*/ 400241 h 762000"/>
                  <a:gd name="connsiteX374" fmla="*/ 1593437 w 1619250"/>
                  <a:gd name="connsiteY374" fmla="*/ 496538 h 762000"/>
                  <a:gd name="connsiteX375" fmla="*/ 1611630 w 1619250"/>
                  <a:gd name="connsiteY375" fmla="*/ 499110 h 762000"/>
                  <a:gd name="connsiteX376" fmla="*/ 1612582 w 1619250"/>
                  <a:gd name="connsiteY376" fmla="*/ 492633 h 762000"/>
                  <a:gd name="connsiteX377" fmla="*/ 1594390 w 1619250"/>
                  <a:gd name="connsiteY377" fmla="*/ 490061 h 762000"/>
                  <a:gd name="connsiteX378" fmla="*/ 1593437 w 1619250"/>
                  <a:gd name="connsiteY378" fmla="*/ 496538 h 762000"/>
                  <a:gd name="connsiteX379" fmla="*/ 1598295 w 1619250"/>
                  <a:gd name="connsiteY379" fmla="*/ 455390 h 762000"/>
                  <a:gd name="connsiteX380" fmla="*/ 1616678 w 1619250"/>
                  <a:gd name="connsiteY380" fmla="*/ 457010 h 762000"/>
                  <a:gd name="connsiteX381" fmla="*/ 1617250 w 1619250"/>
                  <a:gd name="connsiteY381" fmla="*/ 450533 h 762000"/>
                  <a:gd name="connsiteX382" fmla="*/ 1598866 w 1619250"/>
                  <a:gd name="connsiteY382" fmla="*/ 448913 h 762000"/>
                  <a:gd name="connsiteX383" fmla="*/ 1598295 w 1619250"/>
                  <a:gd name="connsiteY383" fmla="*/ 455390 h 762000"/>
                  <a:gd name="connsiteX384" fmla="*/ 1595342 w 1619250"/>
                  <a:gd name="connsiteY384" fmla="*/ 482918 h 762000"/>
                  <a:gd name="connsiteX385" fmla="*/ 1613630 w 1619250"/>
                  <a:gd name="connsiteY385" fmla="*/ 485108 h 762000"/>
                  <a:gd name="connsiteX386" fmla="*/ 1614392 w 1619250"/>
                  <a:gd name="connsiteY386" fmla="*/ 478631 h 762000"/>
                  <a:gd name="connsiteX387" fmla="*/ 1596104 w 1619250"/>
                  <a:gd name="connsiteY387" fmla="*/ 476441 h 762000"/>
                  <a:gd name="connsiteX388" fmla="*/ 1595342 w 1619250"/>
                  <a:gd name="connsiteY388" fmla="*/ 482918 h 762000"/>
                  <a:gd name="connsiteX389" fmla="*/ 1591342 w 1619250"/>
                  <a:gd name="connsiteY389" fmla="*/ 510254 h 762000"/>
                  <a:gd name="connsiteX390" fmla="*/ 1609534 w 1619250"/>
                  <a:gd name="connsiteY390" fmla="*/ 513112 h 762000"/>
                  <a:gd name="connsiteX391" fmla="*/ 1610583 w 1619250"/>
                  <a:gd name="connsiteY391" fmla="*/ 506730 h 762000"/>
                  <a:gd name="connsiteX392" fmla="*/ 1592389 w 1619250"/>
                  <a:gd name="connsiteY392" fmla="*/ 503872 h 762000"/>
                  <a:gd name="connsiteX393" fmla="*/ 1591342 w 1619250"/>
                  <a:gd name="connsiteY393" fmla="*/ 510254 h 762000"/>
                  <a:gd name="connsiteX394" fmla="*/ 1596961 w 1619250"/>
                  <a:gd name="connsiteY394" fmla="*/ 469202 h 762000"/>
                  <a:gd name="connsiteX395" fmla="*/ 1615250 w 1619250"/>
                  <a:gd name="connsiteY395" fmla="*/ 471202 h 762000"/>
                  <a:gd name="connsiteX396" fmla="*/ 1615917 w 1619250"/>
                  <a:gd name="connsiteY396" fmla="*/ 464725 h 762000"/>
                  <a:gd name="connsiteX397" fmla="*/ 1597628 w 1619250"/>
                  <a:gd name="connsiteY397" fmla="*/ 462820 h 762000"/>
                  <a:gd name="connsiteX398" fmla="*/ 1596961 w 1619250"/>
                  <a:gd name="connsiteY398" fmla="*/ 469202 h 762000"/>
                  <a:gd name="connsiteX399" fmla="*/ 1557433 w 1619250"/>
                  <a:gd name="connsiteY399" fmla="*/ 643985 h 762000"/>
                  <a:gd name="connsiteX400" fmla="*/ 1574959 w 1619250"/>
                  <a:gd name="connsiteY400" fmla="*/ 649986 h 762000"/>
                  <a:gd name="connsiteX401" fmla="*/ 1577150 w 1619250"/>
                  <a:gd name="connsiteY401" fmla="*/ 643890 h 762000"/>
                  <a:gd name="connsiteX402" fmla="*/ 1559719 w 1619250"/>
                  <a:gd name="connsiteY402" fmla="*/ 637890 h 762000"/>
                  <a:gd name="connsiteX403" fmla="*/ 1557433 w 1619250"/>
                  <a:gd name="connsiteY403" fmla="*/ 643985 h 762000"/>
                  <a:gd name="connsiteX404" fmla="*/ 21050 w 1619250"/>
                  <a:gd name="connsiteY404" fmla="*/ 393763 h 762000"/>
                  <a:gd name="connsiteX405" fmla="*/ 191 w 1619250"/>
                  <a:gd name="connsiteY405" fmla="*/ 394145 h 762000"/>
                  <a:gd name="connsiteX406" fmla="*/ 286 w 1619250"/>
                  <a:gd name="connsiteY406" fmla="*/ 400621 h 762000"/>
                  <a:gd name="connsiteX407" fmla="*/ 21146 w 1619250"/>
                  <a:gd name="connsiteY407" fmla="*/ 400241 h 762000"/>
                  <a:gd name="connsiteX408" fmla="*/ 21050 w 1619250"/>
                  <a:gd name="connsiteY408" fmla="*/ 393763 h 762000"/>
                  <a:gd name="connsiteX409" fmla="*/ 1513808 w 1619250"/>
                  <a:gd name="connsiteY409" fmla="*/ 745427 h 762000"/>
                  <a:gd name="connsiteX410" fmla="*/ 1530286 w 1619250"/>
                  <a:gd name="connsiteY410" fmla="*/ 753809 h 762000"/>
                  <a:gd name="connsiteX411" fmla="*/ 1533240 w 1619250"/>
                  <a:gd name="connsiteY411" fmla="*/ 747999 h 762000"/>
                  <a:gd name="connsiteX412" fmla="*/ 1516761 w 1619250"/>
                  <a:gd name="connsiteY412" fmla="*/ 739617 h 762000"/>
                  <a:gd name="connsiteX413" fmla="*/ 1513808 w 1619250"/>
                  <a:gd name="connsiteY413" fmla="*/ 745427 h 762000"/>
                  <a:gd name="connsiteX414" fmla="*/ 1526001 w 1619250"/>
                  <a:gd name="connsiteY414" fmla="*/ 720662 h 762000"/>
                  <a:gd name="connsiteX415" fmla="*/ 1542859 w 1619250"/>
                  <a:gd name="connsiteY415" fmla="*/ 728472 h 762000"/>
                  <a:gd name="connsiteX416" fmla="*/ 1545622 w 1619250"/>
                  <a:gd name="connsiteY416" fmla="*/ 722566 h 762000"/>
                  <a:gd name="connsiteX417" fmla="*/ 1528763 w 1619250"/>
                  <a:gd name="connsiteY417" fmla="*/ 714756 h 762000"/>
                  <a:gd name="connsiteX418" fmla="*/ 1526001 w 1619250"/>
                  <a:gd name="connsiteY418" fmla="*/ 720662 h 762000"/>
                  <a:gd name="connsiteX419" fmla="*/ 1537430 w 1619250"/>
                  <a:gd name="connsiteY419" fmla="*/ 695420 h 762000"/>
                  <a:gd name="connsiteX420" fmla="*/ 1554480 w 1619250"/>
                  <a:gd name="connsiteY420" fmla="*/ 702659 h 762000"/>
                  <a:gd name="connsiteX421" fmla="*/ 1557052 w 1619250"/>
                  <a:gd name="connsiteY421" fmla="*/ 696659 h 762000"/>
                  <a:gd name="connsiteX422" fmla="*/ 1540002 w 1619250"/>
                  <a:gd name="connsiteY422" fmla="*/ 689420 h 762000"/>
                  <a:gd name="connsiteX423" fmla="*/ 1537430 w 1619250"/>
                  <a:gd name="connsiteY423" fmla="*/ 695420 h 762000"/>
                  <a:gd name="connsiteX424" fmla="*/ 1531906 w 1619250"/>
                  <a:gd name="connsiteY424" fmla="*/ 708089 h 762000"/>
                  <a:gd name="connsiteX425" fmla="*/ 1548860 w 1619250"/>
                  <a:gd name="connsiteY425" fmla="*/ 715613 h 762000"/>
                  <a:gd name="connsiteX426" fmla="*/ 1551432 w 1619250"/>
                  <a:gd name="connsiteY426" fmla="*/ 709613 h 762000"/>
                  <a:gd name="connsiteX427" fmla="*/ 1534573 w 1619250"/>
                  <a:gd name="connsiteY427" fmla="*/ 702088 h 762000"/>
                  <a:gd name="connsiteX428" fmla="*/ 1531906 w 1619250"/>
                  <a:gd name="connsiteY428" fmla="*/ 708089 h 762000"/>
                  <a:gd name="connsiteX429" fmla="*/ 1507331 w 1619250"/>
                  <a:gd name="connsiteY429" fmla="*/ 757618 h 762000"/>
                  <a:gd name="connsiteX430" fmla="*/ 1523715 w 1619250"/>
                  <a:gd name="connsiteY430" fmla="*/ 766286 h 762000"/>
                  <a:gd name="connsiteX431" fmla="*/ 1526762 w 1619250"/>
                  <a:gd name="connsiteY431" fmla="*/ 760571 h 762000"/>
                  <a:gd name="connsiteX432" fmla="*/ 1510379 w 1619250"/>
                  <a:gd name="connsiteY432" fmla="*/ 751808 h 762000"/>
                  <a:gd name="connsiteX433" fmla="*/ 1507331 w 1619250"/>
                  <a:gd name="connsiteY433" fmla="*/ 757618 h 762000"/>
                  <a:gd name="connsiteX434" fmla="*/ 1520000 w 1619250"/>
                  <a:gd name="connsiteY434" fmla="*/ 733044 h 762000"/>
                  <a:gd name="connsiteX435" fmla="*/ 1536668 w 1619250"/>
                  <a:gd name="connsiteY435" fmla="*/ 741140 h 762000"/>
                  <a:gd name="connsiteX436" fmla="*/ 1539526 w 1619250"/>
                  <a:gd name="connsiteY436" fmla="*/ 735330 h 762000"/>
                  <a:gd name="connsiteX437" fmla="*/ 1522857 w 1619250"/>
                  <a:gd name="connsiteY437" fmla="*/ 727234 h 762000"/>
                  <a:gd name="connsiteX438" fmla="*/ 1520000 w 1619250"/>
                  <a:gd name="connsiteY438" fmla="*/ 733044 h 762000"/>
                  <a:gd name="connsiteX439" fmla="*/ 87630 w 1619250"/>
                  <a:gd name="connsiteY439" fmla="*/ 701326 h 762000"/>
                  <a:gd name="connsiteX440" fmla="*/ 68580 w 1619250"/>
                  <a:gd name="connsiteY440" fmla="*/ 709803 h 762000"/>
                  <a:gd name="connsiteX441" fmla="*/ 71152 w 1619250"/>
                  <a:gd name="connsiteY441" fmla="*/ 715804 h 762000"/>
                  <a:gd name="connsiteX442" fmla="*/ 90107 w 1619250"/>
                  <a:gd name="connsiteY442" fmla="*/ 707422 h 762000"/>
                  <a:gd name="connsiteX443" fmla="*/ 87630 w 1619250"/>
                  <a:gd name="connsiteY443" fmla="*/ 701326 h 762000"/>
                  <a:gd name="connsiteX444" fmla="*/ 93250 w 1619250"/>
                  <a:gd name="connsiteY444" fmla="*/ 713899 h 762000"/>
                  <a:gd name="connsiteX445" fmla="*/ 74390 w 1619250"/>
                  <a:gd name="connsiteY445" fmla="*/ 722662 h 762000"/>
                  <a:gd name="connsiteX446" fmla="*/ 77152 w 1619250"/>
                  <a:gd name="connsiteY446" fmla="*/ 728567 h 762000"/>
                  <a:gd name="connsiteX447" fmla="*/ 96012 w 1619250"/>
                  <a:gd name="connsiteY447" fmla="*/ 719804 h 762000"/>
                  <a:gd name="connsiteX448" fmla="*/ 93250 w 1619250"/>
                  <a:gd name="connsiteY448" fmla="*/ 713899 h 762000"/>
                  <a:gd name="connsiteX449" fmla="*/ 99060 w 1619250"/>
                  <a:gd name="connsiteY449" fmla="*/ 726377 h 762000"/>
                  <a:gd name="connsiteX450" fmla="*/ 80391 w 1619250"/>
                  <a:gd name="connsiteY450" fmla="*/ 735521 h 762000"/>
                  <a:gd name="connsiteX451" fmla="*/ 83248 w 1619250"/>
                  <a:gd name="connsiteY451" fmla="*/ 741331 h 762000"/>
                  <a:gd name="connsiteX452" fmla="*/ 101918 w 1619250"/>
                  <a:gd name="connsiteY452" fmla="*/ 732282 h 762000"/>
                  <a:gd name="connsiteX453" fmla="*/ 99060 w 1619250"/>
                  <a:gd name="connsiteY453" fmla="*/ 726377 h 762000"/>
                  <a:gd name="connsiteX454" fmla="*/ 105251 w 1619250"/>
                  <a:gd name="connsiteY454" fmla="*/ 738759 h 762000"/>
                  <a:gd name="connsiteX455" fmla="*/ 86773 w 1619250"/>
                  <a:gd name="connsiteY455" fmla="*/ 748189 h 762000"/>
                  <a:gd name="connsiteX456" fmla="*/ 89725 w 1619250"/>
                  <a:gd name="connsiteY456" fmla="*/ 753999 h 762000"/>
                  <a:gd name="connsiteX457" fmla="*/ 108204 w 1619250"/>
                  <a:gd name="connsiteY457" fmla="*/ 744569 h 762000"/>
                  <a:gd name="connsiteX458" fmla="*/ 105251 w 1619250"/>
                  <a:gd name="connsiteY458" fmla="*/ 738759 h 762000"/>
                  <a:gd name="connsiteX459" fmla="*/ 111538 w 1619250"/>
                  <a:gd name="connsiteY459" fmla="*/ 750951 h 762000"/>
                  <a:gd name="connsiteX460" fmla="*/ 93250 w 1619250"/>
                  <a:gd name="connsiteY460" fmla="*/ 760762 h 762000"/>
                  <a:gd name="connsiteX461" fmla="*/ 96298 w 1619250"/>
                  <a:gd name="connsiteY461" fmla="*/ 766477 h 762000"/>
                  <a:gd name="connsiteX462" fmla="*/ 114586 w 1619250"/>
                  <a:gd name="connsiteY462" fmla="*/ 756761 h 762000"/>
                  <a:gd name="connsiteX463" fmla="*/ 111538 w 1619250"/>
                  <a:gd name="connsiteY463" fmla="*/ 750951 h 762000"/>
                  <a:gd name="connsiteX464" fmla="*/ 28099 w 1619250"/>
                  <a:gd name="connsiteY464" fmla="*/ 489871 h 762000"/>
                  <a:gd name="connsiteX465" fmla="*/ 7430 w 1619250"/>
                  <a:gd name="connsiteY465" fmla="*/ 492728 h 762000"/>
                  <a:gd name="connsiteX466" fmla="*/ 8382 w 1619250"/>
                  <a:gd name="connsiteY466" fmla="*/ 499110 h 762000"/>
                  <a:gd name="connsiteX467" fmla="*/ 29051 w 1619250"/>
                  <a:gd name="connsiteY467" fmla="*/ 496253 h 762000"/>
                  <a:gd name="connsiteX468" fmla="*/ 28099 w 1619250"/>
                  <a:gd name="connsiteY468" fmla="*/ 489871 h 762000"/>
                  <a:gd name="connsiteX469" fmla="*/ 24860 w 1619250"/>
                  <a:gd name="connsiteY469" fmla="*/ 462439 h 762000"/>
                  <a:gd name="connsiteX470" fmla="*/ 4000 w 1619250"/>
                  <a:gd name="connsiteY470" fmla="*/ 464630 h 762000"/>
                  <a:gd name="connsiteX471" fmla="*/ 4763 w 1619250"/>
                  <a:gd name="connsiteY471" fmla="*/ 471106 h 762000"/>
                  <a:gd name="connsiteX472" fmla="*/ 25527 w 1619250"/>
                  <a:gd name="connsiteY472" fmla="*/ 468916 h 762000"/>
                  <a:gd name="connsiteX473" fmla="*/ 24860 w 1619250"/>
                  <a:gd name="connsiteY473" fmla="*/ 462439 h 762000"/>
                  <a:gd name="connsiteX474" fmla="*/ 26384 w 1619250"/>
                  <a:gd name="connsiteY474" fmla="*/ 476155 h 762000"/>
                  <a:gd name="connsiteX475" fmla="*/ 5715 w 1619250"/>
                  <a:gd name="connsiteY475" fmla="*/ 478631 h 762000"/>
                  <a:gd name="connsiteX476" fmla="*/ 6382 w 1619250"/>
                  <a:gd name="connsiteY476" fmla="*/ 485108 h 762000"/>
                  <a:gd name="connsiteX477" fmla="*/ 27146 w 1619250"/>
                  <a:gd name="connsiteY477" fmla="*/ 482632 h 762000"/>
                  <a:gd name="connsiteX478" fmla="*/ 26384 w 1619250"/>
                  <a:gd name="connsiteY478" fmla="*/ 476155 h 762000"/>
                  <a:gd name="connsiteX479" fmla="*/ 30004 w 1619250"/>
                  <a:gd name="connsiteY479" fmla="*/ 503492 h 762000"/>
                  <a:gd name="connsiteX480" fmla="*/ 9430 w 1619250"/>
                  <a:gd name="connsiteY480" fmla="*/ 506730 h 762000"/>
                  <a:gd name="connsiteX481" fmla="*/ 10477 w 1619250"/>
                  <a:gd name="connsiteY481" fmla="*/ 513112 h 762000"/>
                  <a:gd name="connsiteX482" fmla="*/ 31147 w 1619250"/>
                  <a:gd name="connsiteY482" fmla="*/ 509873 h 762000"/>
                  <a:gd name="connsiteX483" fmla="*/ 30004 w 1619250"/>
                  <a:gd name="connsiteY483" fmla="*/ 503492 h 762000"/>
                  <a:gd name="connsiteX484" fmla="*/ 32290 w 1619250"/>
                  <a:gd name="connsiteY484" fmla="*/ 517112 h 762000"/>
                  <a:gd name="connsiteX485" fmla="*/ 11716 w 1619250"/>
                  <a:gd name="connsiteY485" fmla="*/ 520732 h 762000"/>
                  <a:gd name="connsiteX486" fmla="*/ 12764 w 1619250"/>
                  <a:gd name="connsiteY486" fmla="*/ 527114 h 762000"/>
                  <a:gd name="connsiteX487" fmla="*/ 33338 w 1619250"/>
                  <a:gd name="connsiteY487" fmla="*/ 523494 h 762000"/>
                  <a:gd name="connsiteX488" fmla="*/ 32290 w 1619250"/>
                  <a:gd name="connsiteY488" fmla="*/ 517112 h 762000"/>
                  <a:gd name="connsiteX489" fmla="*/ 23622 w 1619250"/>
                  <a:gd name="connsiteY489" fmla="*/ 448818 h 762000"/>
                  <a:gd name="connsiteX490" fmla="*/ 2857 w 1619250"/>
                  <a:gd name="connsiteY490" fmla="*/ 450628 h 762000"/>
                  <a:gd name="connsiteX491" fmla="*/ 3429 w 1619250"/>
                  <a:gd name="connsiteY491" fmla="*/ 457105 h 762000"/>
                  <a:gd name="connsiteX492" fmla="*/ 24289 w 1619250"/>
                  <a:gd name="connsiteY492" fmla="*/ 455295 h 762000"/>
                  <a:gd name="connsiteX493" fmla="*/ 23622 w 1619250"/>
                  <a:gd name="connsiteY493" fmla="*/ 448818 h 762000"/>
                  <a:gd name="connsiteX494" fmla="*/ 34671 w 1619250"/>
                  <a:gd name="connsiteY494" fmla="*/ 530638 h 762000"/>
                  <a:gd name="connsiteX495" fmla="*/ 14192 w 1619250"/>
                  <a:gd name="connsiteY495" fmla="*/ 534638 h 762000"/>
                  <a:gd name="connsiteX496" fmla="*/ 15430 w 1619250"/>
                  <a:gd name="connsiteY496" fmla="*/ 541020 h 762000"/>
                  <a:gd name="connsiteX497" fmla="*/ 35909 w 1619250"/>
                  <a:gd name="connsiteY497" fmla="*/ 537020 h 762000"/>
                  <a:gd name="connsiteX498" fmla="*/ 34671 w 1619250"/>
                  <a:gd name="connsiteY498" fmla="*/ 530638 h 762000"/>
                  <a:gd name="connsiteX499" fmla="*/ 21336 w 1619250"/>
                  <a:gd name="connsiteY499" fmla="*/ 407480 h 762000"/>
                  <a:gd name="connsiteX500" fmla="*/ 476 w 1619250"/>
                  <a:gd name="connsiteY500" fmla="*/ 408242 h 762000"/>
                  <a:gd name="connsiteX501" fmla="*/ 762 w 1619250"/>
                  <a:gd name="connsiteY501" fmla="*/ 414719 h 762000"/>
                  <a:gd name="connsiteX502" fmla="*/ 21622 w 1619250"/>
                  <a:gd name="connsiteY502" fmla="*/ 414052 h 762000"/>
                  <a:gd name="connsiteX503" fmla="*/ 21336 w 1619250"/>
                  <a:gd name="connsiteY503" fmla="*/ 407480 h 762000"/>
                  <a:gd name="connsiteX504" fmla="*/ 21812 w 1619250"/>
                  <a:gd name="connsiteY504" fmla="*/ 421291 h 762000"/>
                  <a:gd name="connsiteX505" fmla="*/ 952 w 1619250"/>
                  <a:gd name="connsiteY505" fmla="*/ 422434 h 762000"/>
                  <a:gd name="connsiteX506" fmla="*/ 1334 w 1619250"/>
                  <a:gd name="connsiteY506" fmla="*/ 428911 h 762000"/>
                  <a:gd name="connsiteX507" fmla="*/ 22193 w 1619250"/>
                  <a:gd name="connsiteY507" fmla="*/ 427768 h 762000"/>
                  <a:gd name="connsiteX508" fmla="*/ 21812 w 1619250"/>
                  <a:gd name="connsiteY508" fmla="*/ 421291 h 762000"/>
                  <a:gd name="connsiteX509" fmla="*/ 22670 w 1619250"/>
                  <a:gd name="connsiteY509" fmla="*/ 435007 h 762000"/>
                  <a:gd name="connsiteX510" fmla="*/ 1810 w 1619250"/>
                  <a:gd name="connsiteY510" fmla="*/ 436436 h 762000"/>
                  <a:gd name="connsiteX511" fmla="*/ 2191 w 1619250"/>
                  <a:gd name="connsiteY511" fmla="*/ 442913 h 762000"/>
                  <a:gd name="connsiteX512" fmla="*/ 23050 w 1619250"/>
                  <a:gd name="connsiteY512" fmla="*/ 441484 h 762000"/>
                  <a:gd name="connsiteX513" fmla="*/ 22670 w 1619250"/>
                  <a:gd name="connsiteY513" fmla="*/ 435007 h 762000"/>
                  <a:gd name="connsiteX514" fmla="*/ 58293 w 1619250"/>
                  <a:gd name="connsiteY514" fmla="*/ 624078 h 762000"/>
                  <a:gd name="connsiteX515" fmla="*/ 38481 w 1619250"/>
                  <a:gd name="connsiteY515" fmla="*/ 630460 h 762000"/>
                  <a:gd name="connsiteX516" fmla="*/ 40481 w 1619250"/>
                  <a:gd name="connsiteY516" fmla="*/ 636651 h 762000"/>
                  <a:gd name="connsiteX517" fmla="*/ 60293 w 1619250"/>
                  <a:gd name="connsiteY517" fmla="*/ 630174 h 762000"/>
                  <a:gd name="connsiteX518" fmla="*/ 58293 w 1619250"/>
                  <a:gd name="connsiteY518" fmla="*/ 624078 h 762000"/>
                  <a:gd name="connsiteX519" fmla="*/ 62579 w 1619250"/>
                  <a:gd name="connsiteY519" fmla="*/ 637127 h 762000"/>
                  <a:gd name="connsiteX520" fmla="*/ 42863 w 1619250"/>
                  <a:gd name="connsiteY520" fmla="*/ 643890 h 762000"/>
                  <a:gd name="connsiteX521" fmla="*/ 45053 w 1619250"/>
                  <a:gd name="connsiteY521" fmla="*/ 649986 h 762000"/>
                  <a:gd name="connsiteX522" fmla="*/ 64770 w 1619250"/>
                  <a:gd name="connsiteY522" fmla="*/ 643224 h 762000"/>
                  <a:gd name="connsiteX523" fmla="*/ 62579 w 1619250"/>
                  <a:gd name="connsiteY523" fmla="*/ 637127 h 762000"/>
                  <a:gd name="connsiteX524" fmla="*/ 76867 w 1619250"/>
                  <a:gd name="connsiteY524" fmla="*/ 675990 h 762000"/>
                  <a:gd name="connsiteX525" fmla="*/ 57531 w 1619250"/>
                  <a:gd name="connsiteY525" fmla="*/ 683800 h 762000"/>
                  <a:gd name="connsiteX526" fmla="*/ 60007 w 1619250"/>
                  <a:gd name="connsiteY526" fmla="*/ 689800 h 762000"/>
                  <a:gd name="connsiteX527" fmla="*/ 79248 w 1619250"/>
                  <a:gd name="connsiteY527" fmla="*/ 681990 h 762000"/>
                  <a:gd name="connsiteX528" fmla="*/ 76867 w 1619250"/>
                  <a:gd name="connsiteY528" fmla="*/ 675990 h 762000"/>
                  <a:gd name="connsiteX529" fmla="*/ 67151 w 1619250"/>
                  <a:gd name="connsiteY529" fmla="*/ 650177 h 762000"/>
                  <a:gd name="connsiteX530" fmla="*/ 47625 w 1619250"/>
                  <a:gd name="connsiteY530" fmla="*/ 657320 h 762000"/>
                  <a:gd name="connsiteX531" fmla="*/ 49816 w 1619250"/>
                  <a:gd name="connsiteY531" fmla="*/ 663417 h 762000"/>
                  <a:gd name="connsiteX532" fmla="*/ 69342 w 1619250"/>
                  <a:gd name="connsiteY532" fmla="*/ 656273 h 762000"/>
                  <a:gd name="connsiteX533" fmla="*/ 67151 w 1619250"/>
                  <a:gd name="connsiteY533" fmla="*/ 650177 h 762000"/>
                  <a:gd name="connsiteX534" fmla="*/ 72009 w 1619250"/>
                  <a:gd name="connsiteY534" fmla="*/ 663035 h 762000"/>
                  <a:gd name="connsiteX535" fmla="*/ 52578 w 1619250"/>
                  <a:gd name="connsiteY535" fmla="*/ 670560 h 762000"/>
                  <a:gd name="connsiteX536" fmla="*/ 54864 w 1619250"/>
                  <a:gd name="connsiteY536" fmla="*/ 676656 h 762000"/>
                  <a:gd name="connsiteX537" fmla="*/ 74295 w 1619250"/>
                  <a:gd name="connsiteY537" fmla="*/ 669131 h 762000"/>
                  <a:gd name="connsiteX538" fmla="*/ 72009 w 1619250"/>
                  <a:gd name="connsiteY538" fmla="*/ 663035 h 762000"/>
                  <a:gd name="connsiteX539" fmla="*/ 54197 w 1619250"/>
                  <a:gd name="connsiteY539" fmla="*/ 610838 h 762000"/>
                  <a:gd name="connsiteX540" fmla="*/ 34290 w 1619250"/>
                  <a:gd name="connsiteY540" fmla="*/ 616934 h 762000"/>
                  <a:gd name="connsiteX541" fmla="*/ 36100 w 1619250"/>
                  <a:gd name="connsiteY541" fmla="*/ 623125 h 762000"/>
                  <a:gd name="connsiteX542" fmla="*/ 56007 w 1619250"/>
                  <a:gd name="connsiteY542" fmla="*/ 617030 h 762000"/>
                  <a:gd name="connsiteX543" fmla="*/ 54197 w 1619250"/>
                  <a:gd name="connsiteY543" fmla="*/ 610838 h 762000"/>
                  <a:gd name="connsiteX544" fmla="*/ 43434 w 1619250"/>
                  <a:gd name="connsiteY544" fmla="*/ 571024 h 762000"/>
                  <a:gd name="connsiteX545" fmla="*/ 23146 w 1619250"/>
                  <a:gd name="connsiteY545" fmla="*/ 576072 h 762000"/>
                  <a:gd name="connsiteX546" fmla="*/ 24670 w 1619250"/>
                  <a:gd name="connsiteY546" fmla="*/ 582359 h 762000"/>
                  <a:gd name="connsiteX547" fmla="*/ 44863 w 1619250"/>
                  <a:gd name="connsiteY547" fmla="*/ 577310 h 762000"/>
                  <a:gd name="connsiteX548" fmla="*/ 43434 w 1619250"/>
                  <a:gd name="connsiteY548" fmla="*/ 571024 h 762000"/>
                  <a:gd name="connsiteX549" fmla="*/ 40291 w 1619250"/>
                  <a:gd name="connsiteY549" fmla="*/ 557593 h 762000"/>
                  <a:gd name="connsiteX550" fmla="*/ 19908 w 1619250"/>
                  <a:gd name="connsiteY550" fmla="*/ 562261 h 762000"/>
                  <a:gd name="connsiteX551" fmla="*/ 21431 w 1619250"/>
                  <a:gd name="connsiteY551" fmla="*/ 568547 h 762000"/>
                  <a:gd name="connsiteX552" fmla="*/ 41720 w 1619250"/>
                  <a:gd name="connsiteY552" fmla="*/ 563880 h 762000"/>
                  <a:gd name="connsiteX553" fmla="*/ 40291 w 1619250"/>
                  <a:gd name="connsiteY553" fmla="*/ 557593 h 762000"/>
                  <a:gd name="connsiteX554" fmla="*/ 37338 w 1619250"/>
                  <a:gd name="connsiteY554" fmla="*/ 544163 h 762000"/>
                  <a:gd name="connsiteX555" fmla="*/ 16955 w 1619250"/>
                  <a:gd name="connsiteY555" fmla="*/ 548450 h 762000"/>
                  <a:gd name="connsiteX556" fmla="*/ 18383 w 1619250"/>
                  <a:gd name="connsiteY556" fmla="*/ 554831 h 762000"/>
                  <a:gd name="connsiteX557" fmla="*/ 38767 w 1619250"/>
                  <a:gd name="connsiteY557" fmla="*/ 550545 h 762000"/>
                  <a:gd name="connsiteX558" fmla="*/ 37338 w 1619250"/>
                  <a:gd name="connsiteY558" fmla="*/ 544163 h 762000"/>
                  <a:gd name="connsiteX559" fmla="*/ 46767 w 1619250"/>
                  <a:gd name="connsiteY559" fmla="*/ 584359 h 762000"/>
                  <a:gd name="connsiteX560" fmla="*/ 26575 w 1619250"/>
                  <a:gd name="connsiteY560" fmla="*/ 589788 h 762000"/>
                  <a:gd name="connsiteX561" fmla="*/ 28290 w 1619250"/>
                  <a:gd name="connsiteY561" fmla="*/ 596075 h 762000"/>
                  <a:gd name="connsiteX562" fmla="*/ 48387 w 1619250"/>
                  <a:gd name="connsiteY562" fmla="*/ 590645 h 762000"/>
                  <a:gd name="connsiteX563" fmla="*/ 46767 w 1619250"/>
                  <a:gd name="connsiteY563" fmla="*/ 584359 h 762000"/>
                  <a:gd name="connsiteX564" fmla="*/ 50387 w 1619250"/>
                  <a:gd name="connsiteY564" fmla="*/ 597694 h 762000"/>
                  <a:gd name="connsiteX565" fmla="*/ 30289 w 1619250"/>
                  <a:gd name="connsiteY565" fmla="*/ 603409 h 762000"/>
                  <a:gd name="connsiteX566" fmla="*/ 32099 w 1619250"/>
                  <a:gd name="connsiteY566" fmla="*/ 609600 h 762000"/>
                  <a:gd name="connsiteX567" fmla="*/ 52197 w 1619250"/>
                  <a:gd name="connsiteY567" fmla="*/ 603885 h 762000"/>
                  <a:gd name="connsiteX568" fmla="*/ 50387 w 1619250"/>
                  <a:gd name="connsiteY568" fmla="*/ 597694 h 762000"/>
                  <a:gd name="connsiteX569" fmla="*/ 82105 w 1619250"/>
                  <a:gd name="connsiteY569" fmla="*/ 688657 h 762000"/>
                  <a:gd name="connsiteX570" fmla="*/ 62960 w 1619250"/>
                  <a:gd name="connsiteY570" fmla="*/ 696754 h 762000"/>
                  <a:gd name="connsiteX571" fmla="*/ 65532 w 1619250"/>
                  <a:gd name="connsiteY571" fmla="*/ 702755 h 762000"/>
                  <a:gd name="connsiteX572" fmla="*/ 84677 w 1619250"/>
                  <a:gd name="connsiteY572" fmla="*/ 694658 h 762000"/>
                  <a:gd name="connsiteX573" fmla="*/ 82105 w 1619250"/>
                  <a:gd name="connsiteY573" fmla="*/ 688657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</a:cxnLst>
                <a:rect l="l" t="t" r="r" b="b"/>
                <a:pathLst>
                  <a:path w="1619250" h="762000">
                    <a:moveTo>
                      <a:pt x="46767" y="182023"/>
                    </a:moveTo>
                    <a:lnTo>
                      <a:pt x="26575" y="176689"/>
                    </a:lnTo>
                    <a:cubicBezTo>
                      <a:pt x="27146" y="174593"/>
                      <a:pt x="27717" y="172498"/>
                      <a:pt x="28290" y="170402"/>
                    </a:cubicBezTo>
                    <a:lnTo>
                      <a:pt x="48483" y="175831"/>
                    </a:lnTo>
                    <a:cubicBezTo>
                      <a:pt x="47816" y="177832"/>
                      <a:pt x="47340" y="180022"/>
                      <a:pt x="46767" y="182023"/>
                    </a:cubicBezTo>
                    <a:close/>
                    <a:moveTo>
                      <a:pt x="44863" y="189071"/>
                    </a:moveTo>
                    <a:lnTo>
                      <a:pt x="24670" y="184023"/>
                    </a:lnTo>
                    <a:cubicBezTo>
                      <a:pt x="24099" y="186119"/>
                      <a:pt x="23622" y="188214"/>
                      <a:pt x="23146" y="190310"/>
                    </a:cubicBezTo>
                    <a:lnTo>
                      <a:pt x="43434" y="195358"/>
                    </a:lnTo>
                    <a:cubicBezTo>
                      <a:pt x="43910" y="193358"/>
                      <a:pt x="44386" y="191262"/>
                      <a:pt x="44863" y="189071"/>
                    </a:cubicBezTo>
                    <a:close/>
                    <a:moveTo>
                      <a:pt x="38671" y="215932"/>
                    </a:moveTo>
                    <a:lnTo>
                      <a:pt x="18288" y="211646"/>
                    </a:lnTo>
                    <a:cubicBezTo>
                      <a:pt x="17812" y="213741"/>
                      <a:pt x="17336" y="215837"/>
                      <a:pt x="16859" y="218027"/>
                    </a:cubicBezTo>
                    <a:lnTo>
                      <a:pt x="37338" y="222313"/>
                    </a:lnTo>
                    <a:cubicBezTo>
                      <a:pt x="37719" y="220123"/>
                      <a:pt x="38195" y="218027"/>
                      <a:pt x="38671" y="215932"/>
                    </a:cubicBezTo>
                    <a:close/>
                    <a:moveTo>
                      <a:pt x="35814" y="229457"/>
                    </a:moveTo>
                    <a:lnTo>
                      <a:pt x="15335" y="225457"/>
                    </a:lnTo>
                    <a:cubicBezTo>
                      <a:pt x="14954" y="227647"/>
                      <a:pt x="14478" y="229743"/>
                      <a:pt x="14097" y="231838"/>
                    </a:cubicBezTo>
                    <a:lnTo>
                      <a:pt x="34576" y="235839"/>
                    </a:lnTo>
                    <a:cubicBezTo>
                      <a:pt x="35052" y="233744"/>
                      <a:pt x="35433" y="231553"/>
                      <a:pt x="35814" y="229457"/>
                    </a:cubicBezTo>
                    <a:close/>
                    <a:moveTo>
                      <a:pt x="41624" y="202502"/>
                    </a:moveTo>
                    <a:lnTo>
                      <a:pt x="21336" y="197834"/>
                    </a:lnTo>
                    <a:cubicBezTo>
                      <a:pt x="20860" y="199930"/>
                      <a:pt x="20384" y="202025"/>
                      <a:pt x="19908" y="204216"/>
                    </a:cubicBezTo>
                    <a:lnTo>
                      <a:pt x="40291" y="208883"/>
                    </a:lnTo>
                    <a:cubicBezTo>
                      <a:pt x="40672" y="206693"/>
                      <a:pt x="41148" y="204597"/>
                      <a:pt x="41624" y="202502"/>
                    </a:cubicBezTo>
                    <a:close/>
                    <a:moveTo>
                      <a:pt x="52102" y="162496"/>
                    </a:moveTo>
                    <a:lnTo>
                      <a:pt x="32099" y="156781"/>
                    </a:lnTo>
                    <a:cubicBezTo>
                      <a:pt x="31528" y="158877"/>
                      <a:pt x="30861" y="160972"/>
                      <a:pt x="30289" y="163068"/>
                    </a:cubicBezTo>
                    <a:lnTo>
                      <a:pt x="50387" y="168783"/>
                    </a:lnTo>
                    <a:cubicBezTo>
                      <a:pt x="50959" y="166688"/>
                      <a:pt x="51530" y="164592"/>
                      <a:pt x="52102" y="162496"/>
                    </a:cubicBezTo>
                    <a:close/>
                    <a:moveTo>
                      <a:pt x="69342" y="110204"/>
                    </a:moveTo>
                    <a:lnTo>
                      <a:pt x="49816" y="103061"/>
                    </a:lnTo>
                    <a:cubicBezTo>
                      <a:pt x="49054" y="105061"/>
                      <a:pt x="48292" y="107156"/>
                      <a:pt x="47625" y="109156"/>
                    </a:cubicBezTo>
                    <a:lnTo>
                      <a:pt x="67151" y="116300"/>
                    </a:lnTo>
                    <a:cubicBezTo>
                      <a:pt x="67913" y="114205"/>
                      <a:pt x="68580" y="112204"/>
                      <a:pt x="69342" y="110204"/>
                    </a:cubicBezTo>
                    <a:close/>
                    <a:moveTo>
                      <a:pt x="56102" y="149257"/>
                    </a:moveTo>
                    <a:lnTo>
                      <a:pt x="36195" y="143161"/>
                    </a:lnTo>
                    <a:cubicBezTo>
                      <a:pt x="35528" y="145256"/>
                      <a:pt x="34957" y="147352"/>
                      <a:pt x="34385" y="149352"/>
                    </a:cubicBezTo>
                    <a:lnTo>
                      <a:pt x="54293" y="155448"/>
                    </a:lnTo>
                    <a:cubicBezTo>
                      <a:pt x="54769" y="153448"/>
                      <a:pt x="55436" y="151352"/>
                      <a:pt x="56102" y="149257"/>
                    </a:cubicBezTo>
                    <a:close/>
                    <a:moveTo>
                      <a:pt x="74200" y="97250"/>
                    </a:moveTo>
                    <a:lnTo>
                      <a:pt x="54769" y="89821"/>
                    </a:lnTo>
                    <a:cubicBezTo>
                      <a:pt x="54007" y="91821"/>
                      <a:pt x="53245" y="93821"/>
                      <a:pt x="52483" y="95821"/>
                    </a:cubicBezTo>
                    <a:lnTo>
                      <a:pt x="71914" y="103251"/>
                    </a:lnTo>
                    <a:cubicBezTo>
                      <a:pt x="72676" y="101346"/>
                      <a:pt x="73438" y="99251"/>
                      <a:pt x="74200" y="97250"/>
                    </a:cubicBezTo>
                    <a:close/>
                    <a:moveTo>
                      <a:pt x="60293" y="136208"/>
                    </a:moveTo>
                    <a:lnTo>
                      <a:pt x="40481" y="129730"/>
                    </a:lnTo>
                    <a:cubicBezTo>
                      <a:pt x="39814" y="131731"/>
                      <a:pt x="39148" y="133826"/>
                      <a:pt x="38481" y="135922"/>
                    </a:cubicBezTo>
                    <a:lnTo>
                      <a:pt x="58293" y="142399"/>
                    </a:lnTo>
                    <a:cubicBezTo>
                      <a:pt x="58960" y="140303"/>
                      <a:pt x="59627" y="138208"/>
                      <a:pt x="60293" y="136208"/>
                    </a:cubicBezTo>
                    <a:close/>
                    <a:moveTo>
                      <a:pt x="64675" y="123158"/>
                    </a:moveTo>
                    <a:lnTo>
                      <a:pt x="44958" y="116396"/>
                    </a:lnTo>
                    <a:cubicBezTo>
                      <a:pt x="44291" y="118491"/>
                      <a:pt x="43529" y="120491"/>
                      <a:pt x="42863" y="122492"/>
                    </a:cubicBezTo>
                    <a:lnTo>
                      <a:pt x="62579" y="129254"/>
                    </a:lnTo>
                    <a:cubicBezTo>
                      <a:pt x="63246" y="127159"/>
                      <a:pt x="64008" y="125159"/>
                      <a:pt x="64675" y="123158"/>
                    </a:cubicBezTo>
                    <a:close/>
                    <a:moveTo>
                      <a:pt x="31052" y="256604"/>
                    </a:moveTo>
                    <a:lnTo>
                      <a:pt x="10383" y="253365"/>
                    </a:lnTo>
                    <a:cubicBezTo>
                      <a:pt x="10001" y="255461"/>
                      <a:pt x="9620" y="257651"/>
                      <a:pt x="9334" y="259747"/>
                    </a:cubicBezTo>
                    <a:lnTo>
                      <a:pt x="30004" y="262985"/>
                    </a:lnTo>
                    <a:cubicBezTo>
                      <a:pt x="30289" y="260795"/>
                      <a:pt x="30671" y="258699"/>
                      <a:pt x="31052" y="256604"/>
                    </a:cubicBezTo>
                    <a:close/>
                    <a:moveTo>
                      <a:pt x="33242" y="242983"/>
                    </a:moveTo>
                    <a:lnTo>
                      <a:pt x="12668" y="239363"/>
                    </a:lnTo>
                    <a:cubicBezTo>
                      <a:pt x="12287" y="241459"/>
                      <a:pt x="12002" y="243650"/>
                      <a:pt x="11621" y="245745"/>
                    </a:cubicBezTo>
                    <a:lnTo>
                      <a:pt x="32195" y="249364"/>
                    </a:lnTo>
                    <a:cubicBezTo>
                      <a:pt x="32575" y="247269"/>
                      <a:pt x="32861" y="245078"/>
                      <a:pt x="33242" y="242983"/>
                    </a:cubicBezTo>
                    <a:close/>
                    <a:moveTo>
                      <a:pt x="22098" y="338709"/>
                    </a:moveTo>
                    <a:lnTo>
                      <a:pt x="1238" y="337566"/>
                    </a:lnTo>
                    <a:cubicBezTo>
                      <a:pt x="1143" y="339757"/>
                      <a:pt x="952" y="341852"/>
                      <a:pt x="858" y="344043"/>
                    </a:cubicBezTo>
                    <a:lnTo>
                      <a:pt x="21717" y="345186"/>
                    </a:lnTo>
                    <a:cubicBezTo>
                      <a:pt x="21907" y="342995"/>
                      <a:pt x="22098" y="340805"/>
                      <a:pt x="22098" y="338709"/>
                    </a:cubicBezTo>
                    <a:close/>
                    <a:moveTo>
                      <a:pt x="23050" y="324898"/>
                    </a:moveTo>
                    <a:lnTo>
                      <a:pt x="2191" y="323469"/>
                    </a:lnTo>
                    <a:cubicBezTo>
                      <a:pt x="2000" y="325660"/>
                      <a:pt x="1905" y="327851"/>
                      <a:pt x="1810" y="329946"/>
                    </a:cubicBezTo>
                    <a:lnTo>
                      <a:pt x="22670" y="331375"/>
                    </a:lnTo>
                    <a:cubicBezTo>
                      <a:pt x="22765" y="329279"/>
                      <a:pt x="22860" y="327088"/>
                      <a:pt x="23050" y="324898"/>
                    </a:cubicBezTo>
                    <a:close/>
                    <a:moveTo>
                      <a:pt x="21146" y="366236"/>
                    </a:moveTo>
                    <a:lnTo>
                      <a:pt x="286" y="365855"/>
                    </a:lnTo>
                    <a:cubicBezTo>
                      <a:pt x="286" y="367951"/>
                      <a:pt x="191" y="370237"/>
                      <a:pt x="191" y="372332"/>
                    </a:cubicBezTo>
                    <a:lnTo>
                      <a:pt x="21146" y="372713"/>
                    </a:lnTo>
                    <a:cubicBezTo>
                      <a:pt x="21050" y="370522"/>
                      <a:pt x="21050" y="368427"/>
                      <a:pt x="21146" y="366236"/>
                    </a:cubicBezTo>
                    <a:close/>
                    <a:moveTo>
                      <a:pt x="21527" y="352425"/>
                    </a:moveTo>
                    <a:lnTo>
                      <a:pt x="667" y="351663"/>
                    </a:lnTo>
                    <a:cubicBezTo>
                      <a:pt x="571" y="353854"/>
                      <a:pt x="476" y="356045"/>
                      <a:pt x="381" y="358140"/>
                    </a:cubicBezTo>
                    <a:lnTo>
                      <a:pt x="21241" y="358902"/>
                    </a:lnTo>
                    <a:cubicBezTo>
                      <a:pt x="21336" y="356806"/>
                      <a:pt x="21431" y="354616"/>
                      <a:pt x="21527" y="352425"/>
                    </a:cubicBezTo>
                    <a:close/>
                    <a:moveTo>
                      <a:pt x="24193" y="311182"/>
                    </a:moveTo>
                    <a:lnTo>
                      <a:pt x="3429" y="309372"/>
                    </a:lnTo>
                    <a:cubicBezTo>
                      <a:pt x="3239" y="311563"/>
                      <a:pt x="3048" y="313658"/>
                      <a:pt x="2857" y="315849"/>
                    </a:cubicBezTo>
                    <a:lnTo>
                      <a:pt x="23622" y="317659"/>
                    </a:lnTo>
                    <a:cubicBezTo>
                      <a:pt x="23813" y="315468"/>
                      <a:pt x="24003" y="313372"/>
                      <a:pt x="24193" y="311182"/>
                    </a:cubicBezTo>
                    <a:close/>
                    <a:moveTo>
                      <a:pt x="79343" y="84487"/>
                    </a:moveTo>
                    <a:lnTo>
                      <a:pt x="60007" y="76676"/>
                    </a:lnTo>
                    <a:cubicBezTo>
                      <a:pt x="59246" y="78677"/>
                      <a:pt x="58388" y="80677"/>
                      <a:pt x="57531" y="82677"/>
                    </a:cubicBezTo>
                    <a:lnTo>
                      <a:pt x="76771" y="90488"/>
                    </a:lnTo>
                    <a:cubicBezTo>
                      <a:pt x="77629" y="88487"/>
                      <a:pt x="78486" y="86487"/>
                      <a:pt x="79343" y="84487"/>
                    </a:cubicBezTo>
                    <a:close/>
                    <a:moveTo>
                      <a:pt x="28956" y="270224"/>
                    </a:moveTo>
                    <a:lnTo>
                      <a:pt x="8287" y="267271"/>
                    </a:lnTo>
                    <a:cubicBezTo>
                      <a:pt x="8001" y="269367"/>
                      <a:pt x="7715" y="271558"/>
                      <a:pt x="7334" y="273748"/>
                    </a:cubicBezTo>
                    <a:lnTo>
                      <a:pt x="28004" y="276701"/>
                    </a:lnTo>
                    <a:cubicBezTo>
                      <a:pt x="28384" y="274415"/>
                      <a:pt x="28670" y="272320"/>
                      <a:pt x="28956" y="270224"/>
                    </a:cubicBezTo>
                    <a:close/>
                    <a:moveTo>
                      <a:pt x="25527" y="297561"/>
                    </a:moveTo>
                    <a:lnTo>
                      <a:pt x="4763" y="295370"/>
                    </a:lnTo>
                    <a:cubicBezTo>
                      <a:pt x="4477" y="297561"/>
                      <a:pt x="4286" y="299656"/>
                      <a:pt x="4000" y="301847"/>
                    </a:cubicBezTo>
                    <a:lnTo>
                      <a:pt x="24860" y="304038"/>
                    </a:lnTo>
                    <a:cubicBezTo>
                      <a:pt x="25051" y="301752"/>
                      <a:pt x="25241" y="299656"/>
                      <a:pt x="25527" y="297561"/>
                    </a:cubicBezTo>
                    <a:close/>
                    <a:moveTo>
                      <a:pt x="27051" y="283845"/>
                    </a:moveTo>
                    <a:lnTo>
                      <a:pt x="6286" y="281273"/>
                    </a:lnTo>
                    <a:cubicBezTo>
                      <a:pt x="6001" y="283369"/>
                      <a:pt x="5810" y="285560"/>
                      <a:pt x="5620" y="287750"/>
                    </a:cubicBezTo>
                    <a:lnTo>
                      <a:pt x="26289" y="290227"/>
                    </a:lnTo>
                    <a:cubicBezTo>
                      <a:pt x="26575" y="288131"/>
                      <a:pt x="26861" y="285941"/>
                      <a:pt x="27051" y="283845"/>
                    </a:cubicBezTo>
                    <a:close/>
                    <a:moveTo>
                      <a:pt x="101918" y="34195"/>
                    </a:moveTo>
                    <a:lnTo>
                      <a:pt x="83248" y="25051"/>
                    </a:lnTo>
                    <a:cubicBezTo>
                      <a:pt x="82296" y="26956"/>
                      <a:pt x="81343" y="28861"/>
                      <a:pt x="80391" y="30861"/>
                    </a:cubicBezTo>
                    <a:lnTo>
                      <a:pt x="99060" y="40005"/>
                    </a:lnTo>
                    <a:cubicBezTo>
                      <a:pt x="100013" y="38100"/>
                      <a:pt x="100965" y="36195"/>
                      <a:pt x="101918" y="34195"/>
                    </a:cubicBezTo>
                    <a:close/>
                    <a:moveTo>
                      <a:pt x="90202" y="59150"/>
                    </a:moveTo>
                    <a:lnTo>
                      <a:pt x="71247" y="50673"/>
                    </a:lnTo>
                    <a:cubicBezTo>
                      <a:pt x="70390" y="52673"/>
                      <a:pt x="69532" y="54578"/>
                      <a:pt x="68675" y="56579"/>
                    </a:cubicBezTo>
                    <a:lnTo>
                      <a:pt x="87630" y="65056"/>
                    </a:lnTo>
                    <a:cubicBezTo>
                      <a:pt x="88392" y="63151"/>
                      <a:pt x="89249" y="61055"/>
                      <a:pt x="90202" y="59150"/>
                    </a:cubicBezTo>
                    <a:close/>
                    <a:moveTo>
                      <a:pt x="114491" y="9716"/>
                    </a:moveTo>
                    <a:lnTo>
                      <a:pt x="96202" y="0"/>
                    </a:lnTo>
                    <a:cubicBezTo>
                      <a:pt x="95155" y="1905"/>
                      <a:pt x="94202" y="3810"/>
                      <a:pt x="93155" y="5715"/>
                    </a:cubicBezTo>
                    <a:lnTo>
                      <a:pt x="111443" y="15430"/>
                    </a:lnTo>
                    <a:cubicBezTo>
                      <a:pt x="112490" y="13526"/>
                      <a:pt x="113538" y="11621"/>
                      <a:pt x="114491" y="9716"/>
                    </a:cubicBezTo>
                    <a:close/>
                    <a:moveTo>
                      <a:pt x="95917" y="46672"/>
                    </a:moveTo>
                    <a:lnTo>
                      <a:pt x="77058" y="37910"/>
                    </a:lnTo>
                    <a:cubicBezTo>
                      <a:pt x="76105" y="39814"/>
                      <a:pt x="75248" y="41815"/>
                      <a:pt x="74295" y="43815"/>
                    </a:cubicBezTo>
                    <a:lnTo>
                      <a:pt x="93155" y="52578"/>
                    </a:lnTo>
                    <a:cubicBezTo>
                      <a:pt x="94107" y="50578"/>
                      <a:pt x="95059" y="48578"/>
                      <a:pt x="95917" y="46672"/>
                    </a:cubicBezTo>
                    <a:close/>
                    <a:moveTo>
                      <a:pt x="108109" y="21908"/>
                    </a:moveTo>
                    <a:lnTo>
                      <a:pt x="89630" y="12478"/>
                    </a:lnTo>
                    <a:cubicBezTo>
                      <a:pt x="88678" y="14383"/>
                      <a:pt x="87725" y="16288"/>
                      <a:pt x="86677" y="18288"/>
                    </a:cubicBezTo>
                    <a:lnTo>
                      <a:pt x="105156" y="27718"/>
                    </a:lnTo>
                    <a:cubicBezTo>
                      <a:pt x="106204" y="25813"/>
                      <a:pt x="107156" y="23813"/>
                      <a:pt x="108109" y="21908"/>
                    </a:cubicBezTo>
                    <a:close/>
                    <a:moveTo>
                      <a:pt x="84677" y="71723"/>
                    </a:moveTo>
                    <a:lnTo>
                      <a:pt x="65532" y="63627"/>
                    </a:lnTo>
                    <a:cubicBezTo>
                      <a:pt x="64675" y="65627"/>
                      <a:pt x="63818" y="67628"/>
                      <a:pt x="62960" y="69628"/>
                    </a:cubicBezTo>
                    <a:lnTo>
                      <a:pt x="82105" y="77724"/>
                    </a:lnTo>
                    <a:cubicBezTo>
                      <a:pt x="82868" y="75724"/>
                      <a:pt x="83820" y="73723"/>
                      <a:pt x="84677" y="71723"/>
                    </a:cubicBezTo>
                    <a:close/>
                    <a:moveTo>
                      <a:pt x="1590199" y="248888"/>
                    </a:moveTo>
                    <a:lnTo>
                      <a:pt x="1608296" y="245650"/>
                    </a:lnTo>
                    <a:cubicBezTo>
                      <a:pt x="1607915" y="243554"/>
                      <a:pt x="1607630" y="241363"/>
                      <a:pt x="1607248" y="239268"/>
                    </a:cubicBezTo>
                    <a:lnTo>
                      <a:pt x="1589056" y="242506"/>
                    </a:lnTo>
                    <a:cubicBezTo>
                      <a:pt x="1589532" y="244697"/>
                      <a:pt x="1589818" y="246793"/>
                      <a:pt x="1590199" y="248888"/>
                    </a:cubicBezTo>
                    <a:close/>
                    <a:moveTo>
                      <a:pt x="1510475" y="14478"/>
                    </a:moveTo>
                    <a:lnTo>
                      <a:pt x="1526857" y="5810"/>
                    </a:lnTo>
                    <a:cubicBezTo>
                      <a:pt x="1525810" y="3905"/>
                      <a:pt x="1524858" y="2000"/>
                      <a:pt x="1523809" y="95"/>
                    </a:cubicBezTo>
                    <a:lnTo>
                      <a:pt x="1507427" y="8763"/>
                    </a:lnTo>
                    <a:cubicBezTo>
                      <a:pt x="1508474" y="10668"/>
                      <a:pt x="1509427" y="12573"/>
                      <a:pt x="1510475" y="14478"/>
                    </a:cubicBezTo>
                    <a:close/>
                    <a:moveTo>
                      <a:pt x="1540097" y="76867"/>
                    </a:moveTo>
                    <a:lnTo>
                      <a:pt x="1557147" y="69628"/>
                    </a:lnTo>
                    <a:cubicBezTo>
                      <a:pt x="1556290" y="67628"/>
                      <a:pt x="1555432" y="65627"/>
                      <a:pt x="1554576" y="63627"/>
                    </a:cubicBezTo>
                    <a:lnTo>
                      <a:pt x="1537525" y="70866"/>
                    </a:lnTo>
                    <a:cubicBezTo>
                      <a:pt x="1538288" y="72866"/>
                      <a:pt x="1539240" y="74867"/>
                      <a:pt x="1540097" y="76867"/>
                    </a:cubicBezTo>
                    <a:close/>
                    <a:moveTo>
                      <a:pt x="1545241" y="89630"/>
                    </a:moveTo>
                    <a:lnTo>
                      <a:pt x="1562386" y="82677"/>
                    </a:lnTo>
                    <a:cubicBezTo>
                      <a:pt x="1561624" y="80677"/>
                      <a:pt x="1560766" y="78677"/>
                      <a:pt x="1559909" y="76676"/>
                    </a:cubicBezTo>
                    <a:lnTo>
                      <a:pt x="1542765" y="83629"/>
                    </a:lnTo>
                    <a:cubicBezTo>
                      <a:pt x="1543622" y="85630"/>
                      <a:pt x="1544479" y="87630"/>
                      <a:pt x="1545241" y="89630"/>
                    </a:cubicBezTo>
                    <a:close/>
                    <a:moveTo>
                      <a:pt x="1516761" y="26765"/>
                    </a:moveTo>
                    <a:lnTo>
                      <a:pt x="1533240" y="18288"/>
                    </a:lnTo>
                    <a:cubicBezTo>
                      <a:pt x="1532287" y="16383"/>
                      <a:pt x="1531334" y="14478"/>
                      <a:pt x="1530286" y="12573"/>
                    </a:cubicBezTo>
                    <a:lnTo>
                      <a:pt x="1513713" y="20955"/>
                    </a:lnTo>
                    <a:cubicBezTo>
                      <a:pt x="1514856" y="22860"/>
                      <a:pt x="1515809" y="24860"/>
                      <a:pt x="1516761" y="26765"/>
                    </a:cubicBezTo>
                    <a:close/>
                    <a:moveTo>
                      <a:pt x="1528858" y="51626"/>
                    </a:moveTo>
                    <a:lnTo>
                      <a:pt x="1545622" y="43815"/>
                    </a:lnTo>
                    <a:cubicBezTo>
                      <a:pt x="1544669" y="41815"/>
                      <a:pt x="1543812" y="39910"/>
                      <a:pt x="1542859" y="37910"/>
                    </a:cubicBezTo>
                    <a:lnTo>
                      <a:pt x="1526096" y="45720"/>
                    </a:lnTo>
                    <a:cubicBezTo>
                      <a:pt x="1527048" y="47720"/>
                      <a:pt x="1527905" y="49625"/>
                      <a:pt x="1528858" y="51626"/>
                    </a:cubicBezTo>
                    <a:close/>
                    <a:moveTo>
                      <a:pt x="1522952" y="39148"/>
                    </a:moveTo>
                    <a:lnTo>
                      <a:pt x="1539621" y="31052"/>
                    </a:lnTo>
                    <a:cubicBezTo>
                      <a:pt x="1538668" y="29051"/>
                      <a:pt x="1537716" y="27146"/>
                      <a:pt x="1536764" y="25241"/>
                    </a:cubicBezTo>
                    <a:lnTo>
                      <a:pt x="1520095" y="33338"/>
                    </a:lnTo>
                    <a:cubicBezTo>
                      <a:pt x="1521047" y="35243"/>
                      <a:pt x="1522000" y="37147"/>
                      <a:pt x="1522952" y="39148"/>
                    </a:cubicBezTo>
                    <a:close/>
                    <a:moveTo>
                      <a:pt x="1534573" y="64198"/>
                    </a:moveTo>
                    <a:lnTo>
                      <a:pt x="1551432" y="56674"/>
                    </a:lnTo>
                    <a:cubicBezTo>
                      <a:pt x="1550575" y="54673"/>
                      <a:pt x="1549718" y="52673"/>
                      <a:pt x="1548860" y="50673"/>
                    </a:cubicBezTo>
                    <a:lnTo>
                      <a:pt x="1531906" y="58198"/>
                    </a:lnTo>
                    <a:cubicBezTo>
                      <a:pt x="1532858" y="60198"/>
                      <a:pt x="1533716" y="62198"/>
                      <a:pt x="1534573" y="64198"/>
                    </a:cubicBezTo>
                    <a:close/>
                    <a:moveTo>
                      <a:pt x="1600676" y="344996"/>
                    </a:moveTo>
                    <a:lnTo>
                      <a:pt x="1619059" y="344043"/>
                    </a:lnTo>
                    <a:cubicBezTo>
                      <a:pt x="1618965" y="341852"/>
                      <a:pt x="1618869" y="339662"/>
                      <a:pt x="1618679" y="337566"/>
                    </a:cubicBezTo>
                    <a:lnTo>
                      <a:pt x="1600295" y="338519"/>
                    </a:lnTo>
                    <a:cubicBezTo>
                      <a:pt x="1600486" y="340709"/>
                      <a:pt x="1600581" y="342900"/>
                      <a:pt x="1600676" y="344996"/>
                    </a:cubicBezTo>
                    <a:close/>
                    <a:moveTo>
                      <a:pt x="20860" y="383191"/>
                    </a:moveTo>
                    <a:cubicBezTo>
                      <a:pt x="20860" y="382143"/>
                      <a:pt x="20860" y="381095"/>
                      <a:pt x="20955" y="380047"/>
                    </a:cubicBezTo>
                    <a:lnTo>
                      <a:pt x="95" y="380047"/>
                    </a:lnTo>
                    <a:cubicBezTo>
                      <a:pt x="95" y="381095"/>
                      <a:pt x="0" y="382143"/>
                      <a:pt x="0" y="383191"/>
                    </a:cubicBezTo>
                    <a:cubicBezTo>
                      <a:pt x="0" y="384334"/>
                      <a:pt x="95" y="385381"/>
                      <a:pt x="95" y="386525"/>
                    </a:cubicBezTo>
                    <a:lnTo>
                      <a:pt x="20955" y="386525"/>
                    </a:lnTo>
                    <a:cubicBezTo>
                      <a:pt x="20955" y="385381"/>
                      <a:pt x="20860" y="384238"/>
                      <a:pt x="20860" y="383191"/>
                    </a:cubicBezTo>
                    <a:close/>
                    <a:moveTo>
                      <a:pt x="1596104" y="289941"/>
                    </a:moveTo>
                    <a:lnTo>
                      <a:pt x="1614392" y="287750"/>
                    </a:lnTo>
                    <a:cubicBezTo>
                      <a:pt x="1614107" y="285560"/>
                      <a:pt x="1613916" y="283369"/>
                      <a:pt x="1613630" y="281273"/>
                    </a:cubicBezTo>
                    <a:lnTo>
                      <a:pt x="1595342" y="283559"/>
                    </a:lnTo>
                    <a:cubicBezTo>
                      <a:pt x="1595628" y="285655"/>
                      <a:pt x="1595818" y="287846"/>
                      <a:pt x="1596104" y="289941"/>
                    </a:cubicBezTo>
                    <a:close/>
                    <a:moveTo>
                      <a:pt x="1592389" y="262604"/>
                    </a:moveTo>
                    <a:lnTo>
                      <a:pt x="1610583" y="259747"/>
                    </a:lnTo>
                    <a:cubicBezTo>
                      <a:pt x="1610297" y="257556"/>
                      <a:pt x="1609916" y="255461"/>
                      <a:pt x="1609534" y="253365"/>
                    </a:cubicBezTo>
                    <a:lnTo>
                      <a:pt x="1591342" y="256222"/>
                    </a:lnTo>
                    <a:cubicBezTo>
                      <a:pt x="1591723" y="258318"/>
                      <a:pt x="1592104" y="260413"/>
                      <a:pt x="1592389" y="262604"/>
                    </a:cubicBezTo>
                    <a:close/>
                    <a:moveTo>
                      <a:pt x="1594390" y="276225"/>
                    </a:moveTo>
                    <a:lnTo>
                      <a:pt x="1612582" y="273653"/>
                    </a:lnTo>
                    <a:cubicBezTo>
                      <a:pt x="1612297" y="271463"/>
                      <a:pt x="1612011" y="269367"/>
                      <a:pt x="1611630" y="267176"/>
                    </a:cubicBezTo>
                    <a:lnTo>
                      <a:pt x="1593437" y="269748"/>
                    </a:lnTo>
                    <a:cubicBezTo>
                      <a:pt x="1593818" y="271939"/>
                      <a:pt x="1594104" y="274130"/>
                      <a:pt x="1594390" y="276225"/>
                    </a:cubicBezTo>
                    <a:close/>
                    <a:moveTo>
                      <a:pt x="1598866" y="317468"/>
                    </a:moveTo>
                    <a:lnTo>
                      <a:pt x="1617250" y="315849"/>
                    </a:lnTo>
                    <a:cubicBezTo>
                      <a:pt x="1617059" y="313658"/>
                      <a:pt x="1616869" y="311563"/>
                      <a:pt x="1616678" y="309372"/>
                    </a:cubicBezTo>
                    <a:lnTo>
                      <a:pt x="1598295" y="310991"/>
                    </a:lnTo>
                    <a:cubicBezTo>
                      <a:pt x="1598486" y="313182"/>
                      <a:pt x="1598676" y="315278"/>
                      <a:pt x="1598866" y="317468"/>
                    </a:cubicBezTo>
                    <a:close/>
                    <a:moveTo>
                      <a:pt x="1597628" y="303657"/>
                    </a:moveTo>
                    <a:lnTo>
                      <a:pt x="1615917" y="301752"/>
                    </a:lnTo>
                    <a:cubicBezTo>
                      <a:pt x="1615726" y="299561"/>
                      <a:pt x="1615440" y="297466"/>
                      <a:pt x="1615154" y="295275"/>
                    </a:cubicBezTo>
                    <a:lnTo>
                      <a:pt x="1596867" y="297180"/>
                    </a:lnTo>
                    <a:cubicBezTo>
                      <a:pt x="1597152" y="299371"/>
                      <a:pt x="1597438" y="301562"/>
                      <a:pt x="1597628" y="303657"/>
                    </a:cubicBezTo>
                    <a:close/>
                    <a:moveTo>
                      <a:pt x="1601152" y="358807"/>
                    </a:moveTo>
                    <a:lnTo>
                      <a:pt x="1619536" y="358140"/>
                    </a:lnTo>
                    <a:cubicBezTo>
                      <a:pt x="1619441" y="355949"/>
                      <a:pt x="1619345" y="353854"/>
                      <a:pt x="1619250" y="351663"/>
                    </a:cubicBezTo>
                    <a:lnTo>
                      <a:pt x="1600867" y="352330"/>
                    </a:lnTo>
                    <a:cubicBezTo>
                      <a:pt x="1601058" y="354521"/>
                      <a:pt x="1601152" y="356711"/>
                      <a:pt x="1601152" y="358807"/>
                    </a:cubicBezTo>
                    <a:close/>
                    <a:moveTo>
                      <a:pt x="1601438" y="372618"/>
                    </a:moveTo>
                    <a:lnTo>
                      <a:pt x="1619822" y="372332"/>
                    </a:lnTo>
                    <a:cubicBezTo>
                      <a:pt x="1619822" y="370142"/>
                      <a:pt x="1619822" y="367951"/>
                      <a:pt x="1619726" y="365855"/>
                    </a:cubicBezTo>
                    <a:lnTo>
                      <a:pt x="1601343" y="366141"/>
                    </a:lnTo>
                    <a:cubicBezTo>
                      <a:pt x="1601438" y="368332"/>
                      <a:pt x="1601438" y="370427"/>
                      <a:pt x="1601438" y="372618"/>
                    </a:cubicBezTo>
                    <a:close/>
                    <a:moveTo>
                      <a:pt x="1599819" y="331184"/>
                    </a:moveTo>
                    <a:lnTo>
                      <a:pt x="1618202" y="329946"/>
                    </a:lnTo>
                    <a:cubicBezTo>
                      <a:pt x="1618107" y="327755"/>
                      <a:pt x="1617916" y="325660"/>
                      <a:pt x="1617821" y="323469"/>
                    </a:cubicBezTo>
                    <a:lnTo>
                      <a:pt x="1599438" y="324707"/>
                    </a:lnTo>
                    <a:cubicBezTo>
                      <a:pt x="1599629" y="326898"/>
                      <a:pt x="1599724" y="329089"/>
                      <a:pt x="1599819" y="331184"/>
                    </a:cubicBezTo>
                    <a:close/>
                    <a:moveTo>
                      <a:pt x="1578959" y="194881"/>
                    </a:moveTo>
                    <a:lnTo>
                      <a:pt x="1596867" y="190405"/>
                    </a:lnTo>
                    <a:cubicBezTo>
                      <a:pt x="1596390" y="188309"/>
                      <a:pt x="1595818" y="186214"/>
                      <a:pt x="1595342" y="184118"/>
                    </a:cubicBezTo>
                    <a:lnTo>
                      <a:pt x="1577435" y="188595"/>
                    </a:lnTo>
                    <a:cubicBezTo>
                      <a:pt x="1577911" y="190595"/>
                      <a:pt x="1578483" y="192786"/>
                      <a:pt x="1578959" y="194881"/>
                    </a:cubicBezTo>
                    <a:close/>
                    <a:moveTo>
                      <a:pt x="1563910" y="141637"/>
                    </a:moveTo>
                    <a:lnTo>
                      <a:pt x="1581531" y="135922"/>
                    </a:lnTo>
                    <a:cubicBezTo>
                      <a:pt x="1580865" y="133826"/>
                      <a:pt x="1580198" y="131826"/>
                      <a:pt x="1579531" y="129730"/>
                    </a:cubicBezTo>
                    <a:lnTo>
                      <a:pt x="1562005" y="135446"/>
                    </a:lnTo>
                    <a:cubicBezTo>
                      <a:pt x="1562672" y="137541"/>
                      <a:pt x="1563338" y="139637"/>
                      <a:pt x="1563910" y="141637"/>
                    </a:cubicBezTo>
                    <a:close/>
                    <a:moveTo>
                      <a:pt x="1587722" y="235363"/>
                    </a:moveTo>
                    <a:lnTo>
                      <a:pt x="1605820" y="231838"/>
                    </a:lnTo>
                    <a:cubicBezTo>
                      <a:pt x="1605439" y="229743"/>
                      <a:pt x="1604963" y="227552"/>
                      <a:pt x="1604582" y="225457"/>
                    </a:cubicBezTo>
                    <a:lnTo>
                      <a:pt x="1586484" y="228981"/>
                    </a:lnTo>
                    <a:cubicBezTo>
                      <a:pt x="1586960" y="231077"/>
                      <a:pt x="1587342" y="233172"/>
                      <a:pt x="1587722" y="235363"/>
                    </a:cubicBezTo>
                    <a:close/>
                    <a:moveTo>
                      <a:pt x="1559623" y="128492"/>
                    </a:moveTo>
                    <a:lnTo>
                      <a:pt x="1577150" y="122492"/>
                    </a:lnTo>
                    <a:cubicBezTo>
                      <a:pt x="1576388" y="120491"/>
                      <a:pt x="1575721" y="118396"/>
                      <a:pt x="1574959" y="116396"/>
                    </a:cubicBezTo>
                    <a:lnTo>
                      <a:pt x="1557433" y="122396"/>
                    </a:lnTo>
                    <a:cubicBezTo>
                      <a:pt x="1558195" y="124396"/>
                      <a:pt x="1558957" y="126492"/>
                      <a:pt x="1559623" y="128492"/>
                    </a:cubicBezTo>
                    <a:close/>
                    <a:moveTo>
                      <a:pt x="1555052" y="115538"/>
                    </a:moveTo>
                    <a:lnTo>
                      <a:pt x="1572387" y="109156"/>
                    </a:lnTo>
                    <a:cubicBezTo>
                      <a:pt x="1571625" y="107156"/>
                      <a:pt x="1570958" y="105061"/>
                      <a:pt x="1570196" y="103061"/>
                    </a:cubicBezTo>
                    <a:lnTo>
                      <a:pt x="1552861" y="109442"/>
                    </a:lnTo>
                    <a:cubicBezTo>
                      <a:pt x="1553623" y="111443"/>
                      <a:pt x="1554289" y="113443"/>
                      <a:pt x="1555052" y="115538"/>
                    </a:cubicBezTo>
                    <a:close/>
                    <a:moveTo>
                      <a:pt x="1572006" y="168116"/>
                    </a:moveTo>
                    <a:lnTo>
                      <a:pt x="1589723" y="163068"/>
                    </a:lnTo>
                    <a:cubicBezTo>
                      <a:pt x="1589151" y="160972"/>
                      <a:pt x="1588484" y="158877"/>
                      <a:pt x="1587913" y="156781"/>
                    </a:cubicBezTo>
                    <a:lnTo>
                      <a:pt x="1570101" y="161925"/>
                    </a:lnTo>
                    <a:cubicBezTo>
                      <a:pt x="1570768" y="163925"/>
                      <a:pt x="1571434" y="166021"/>
                      <a:pt x="1572006" y="168116"/>
                    </a:cubicBezTo>
                    <a:close/>
                    <a:moveTo>
                      <a:pt x="1568101" y="154877"/>
                    </a:moveTo>
                    <a:lnTo>
                      <a:pt x="1585722" y="149447"/>
                    </a:lnTo>
                    <a:cubicBezTo>
                      <a:pt x="1585150" y="147352"/>
                      <a:pt x="1584484" y="145352"/>
                      <a:pt x="1583912" y="143256"/>
                    </a:cubicBezTo>
                    <a:lnTo>
                      <a:pt x="1566291" y="148685"/>
                    </a:lnTo>
                    <a:cubicBezTo>
                      <a:pt x="1566863" y="150686"/>
                      <a:pt x="1567434" y="152781"/>
                      <a:pt x="1568101" y="154877"/>
                    </a:cubicBezTo>
                    <a:close/>
                    <a:moveTo>
                      <a:pt x="1575625" y="181451"/>
                    </a:moveTo>
                    <a:lnTo>
                      <a:pt x="1593437" y="176689"/>
                    </a:lnTo>
                    <a:cubicBezTo>
                      <a:pt x="1592866" y="174593"/>
                      <a:pt x="1592294" y="172498"/>
                      <a:pt x="1591723" y="170402"/>
                    </a:cubicBezTo>
                    <a:lnTo>
                      <a:pt x="1573911" y="175165"/>
                    </a:lnTo>
                    <a:cubicBezTo>
                      <a:pt x="1574482" y="177260"/>
                      <a:pt x="1575054" y="179356"/>
                      <a:pt x="1575625" y="181451"/>
                    </a:cubicBezTo>
                    <a:close/>
                    <a:moveTo>
                      <a:pt x="1582102" y="208312"/>
                    </a:moveTo>
                    <a:lnTo>
                      <a:pt x="1600105" y="204121"/>
                    </a:lnTo>
                    <a:cubicBezTo>
                      <a:pt x="1599629" y="202025"/>
                      <a:pt x="1599152" y="199835"/>
                      <a:pt x="1598676" y="197739"/>
                    </a:cubicBezTo>
                    <a:lnTo>
                      <a:pt x="1580769" y="201930"/>
                    </a:lnTo>
                    <a:cubicBezTo>
                      <a:pt x="1581150" y="204121"/>
                      <a:pt x="1581722" y="206216"/>
                      <a:pt x="1582102" y="208312"/>
                    </a:cubicBezTo>
                    <a:close/>
                    <a:moveTo>
                      <a:pt x="1585055" y="221837"/>
                    </a:moveTo>
                    <a:lnTo>
                      <a:pt x="1603057" y="218027"/>
                    </a:lnTo>
                    <a:cubicBezTo>
                      <a:pt x="1602581" y="215837"/>
                      <a:pt x="1602105" y="213741"/>
                      <a:pt x="1601629" y="211646"/>
                    </a:cubicBezTo>
                    <a:lnTo>
                      <a:pt x="1583627" y="215455"/>
                    </a:lnTo>
                    <a:cubicBezTo>
                      <a:pt x="1584198" y="217551"/>
                      <a:pt x="1584674" y="219646"/>
                      <a:pt x="1585055" y="221837"/>
                    </a:cubicBezTo>
                    <a:close/>
                    <a:moveTo>
                      <a:pt x="1550289" y="102584"/>
                    </a:moveTo>
                    <a:lnTo>
                      <a:pt x="1567529" y="95917"/>
                    </a:lnTo>
                    <a:cubicBezTo>
                      <a:pt x="1566767" y="93917"/>
                      <a:pt x="1566005" y="91916"/>
                      <a:pt x="1565243" y="89916"/>
                    </a:cubicBezTo>
                    <a:lnTo>
                      <a:pt x="1548003" y="96584"/>
                    </a:lnTo>
                    <a:cubicBezTo>
                      <a:pt x="1548765" y="98488"/>
                      <a:pt x="1549527" y="100489"/>
                      <a:pt x="1550289" y="102584"/>
                    </a:cubicBezTo>
                    <a:close/>
                    <a:moveTo>
                      <a:pt x="1542765" y="682752"/>
                    </a:moveTo>
                    <a:lnTo>
                      <a:pt x="1559909" y="689706"/>
                    </a:lnTo>
                    <a:cubicBezTo>
                      <a:pt x="1560671" y="687705"/>
                      <a:pt x="1561529" y="685705"/>
                      <a:pt x="1562386" y="683705"/>
                    </a:cubicBezTo>
                    <a:lnTo>
                      <a:pt x="1545241" y="676751"/>
                    </a:lnTo>
                    <a:cubicBezTo>
                      <a:pt x="1544384" y="678752"/>
                      <a:pt x="1543622" y="680752"/>
                      <a:pt x="1542765" y="682752"/>
                    </a:cubicBezTo>
                    <a:close/>
                    <a:moveTo>
                      <a:pt x="1573816" y="591217"/>
                    </a:moveTo>
                    <a:lnTo>
                      <a:pt x="1591627" y="595979"/>
                    </a:lnTo>
                    <a:cubicBezTo>
                      <a:pt x="1592199" y="593884"/>
                      <a:pt x="1592771" y="591788"/>
                      <a:pt x="1593342" y="589693"/>
                    </a:cubicBezTo>
                    <a:lnTo>
                      <a:pt x="1575530" y="584931"/>
                    </a:lnTo>
                    <a:cubicBezTo>
                      <a:pt x="1575054" y="587026"/>
                      <a:pt x="1574387" y="589121"/>
                      <a:pt x="1573816" y="591217"/>
                    </a:cubicBezTo>
                    <a:close/>
                    <a:moveTo>
                      <a:pt x="1577435" y="577882"/>
                    </a:moveTo>
                    <a:lnTo>
                      <a:pt x="1595342" y="582359"/>
                    </a:lnTo>
                    <a:cubicBezTo>
                      <a:pt x="1595914" y="580263"/>
                      <a:pt x="1596390" y="578168"/>
                      <a:pt x="1596867" y="576072"/>
                    </a:cubicBezTo>
                    <a:lnTo>
                      <a:pt x="1578959" y="571595"/>
                    </a:lnTo>
                    <a:cubicBezTo>
                      <a:pt x="1578388" y="573691"/>
                      <a:pt x="1577911" y="575786"/>
                      <a:pt x="1577435" y="577882"/>
                    </a:cubicBezTo>
                    <a:close/>
                    <a:moveTo>
                      <a:pt x="1589056" y="523875"/>
                    </a:moveTo>
                    <a:lnTo>
                      <a:pt x="1607248" y="527114"/>
                    </a:lnTo>
                    <a:cubicBezTo>
                      <a:pt x="1607630" y="525018"/>
                      <a:pt x="1607915" y="522827"/>
                      <a:pt x="1608296" y="520732"/>
                    </a:cubicBezTo>
                    <a:lnTo>
                      <a:pt x="1590199" y="517493"/>
                    </a:lnTo>
                    <a:cubicBezTo>
                      <a:pt x="1589818" y="519589"/>
                      <a:pt x="1589437" y="521780"/>
                      <a:pt x="1589056" y="523875"/>
                    </a:cubicBezTo>
                    <a:close/>
                    <a:moveTo>
                      <a:pt x="1583722" y="550926"/>
                    </a:moveTo>
                    <a:lnTo>
                      <a:pt x="1601724" y="554736"/>
                    </a:lnTo>
                    <a:cubicBezTo>
                      <a:pt x="1602201" y="552641"/>
                      <a:pt x="1602677" y="550545"/>
                      <a:pt x="1603153" y="548354"/>
                    </a:cubicBezTo>
                    <a:lnTo>
                      <a:pt x="1585150" y="544544"/>
                    </a:lnTo>
                    <a:cubicBezTo>
                      <a:pt x="1584674" y="546735"/>
                      <a:pt x="1584103" y="548830"/>
                      <a:pt x="1583722" y="550926"/>
                    </a:cubicBezTo>
                    <a:close/>
                    <a:moveTo>
                      <a:pt x="1586484" y="537496"/>
                    </a:moveTo>
                    <a:lnTo>
                      <a:pt x="1604582" y="541020"/>
                    </a:lnTo>
                    <a:cubicBezTo>
                      <a:pt x="1604963" y="538925"/>
                      <a:pt x="1605439" y="536734"/>
                      <a:pt x="1605820" y="534638"/>
                    </a:cubicBezTo>
                    <a:lnTo>
                      <a:pt x="1587722" y="531114"/>
                    </a:lnTo>
                    <a:cubicBezTo>
                      <a:pt x="1587342" y="533209"/>
                      <a:pt x="1586865" y="535305"/>
                      <a:pt x="1586484" y="537496"/>
                    </a:cubicBezTo>
                    <a:close/>
                    <a:moveTo>
                      <a:pt x="1580674" y="564452"/>
                    </a:moveTo>
                    <a:lnTo>
                      <a:pt x="1598581" y="568547"/>
                    </a:lnTo>
                    <a:cubicBezTo>
                      <a:pt x="1599057" y="566452"/>
                      <a:pt x="1599533" y="564356"/>
                      <a:pt x="1600009" y="562261"/>
                    </a:cubicBezTo>
                    <a:lnTo>
                      <a:pt x="1582008" y="558165"/>
                    </a:lnTo>
                    <a:cubicBezTo>
                      <a:pt x="1581626" y="560261"/>
                      <a:pt x="1581150" y="562356"/>
                      <a:pt x="1580674" y="564452"/>
                    </a:cubicBezTo>
                    <a:close/>
                    <a:moveTo>
                      <a:pt x="1552861" y="657034"/>
                    </a:moveTo>
                    <a:lnTo>
                      <a:pt x="1570196" y="663321"/>
                    </a:lnTo>
                    <a:cubicBezTo>
                      <a:pt x="1570958" y="661321"/>
                      <a:pt x="1571720" y="659225"/>
                      <a:pt x="1572387" y="657225"/>
                    </a:cubicBezTo>
                    <a:lnTo>
                      <a:pt x="1555052" y="650939"/>
                    </a:lnTo>
                    <a:cubicBezTo>
                      <a:pt x="1554289" y="652939"/>
                      <a:pt x="1553623" y="654939"/>
                      <a:pt x="1552861" y="657034"/>
                    </a:cubicBezTo>
                    <a:close/>
                    <a:moveTo>
                      <a:pt x="1570101" y="604552"/>
                    </a:moveTo>
                    <a:lnTo>
                      <a:pt x="1587913" y="609600"/>
                    </a:lnTo>
                    <a:cubicBezTo>
                      <a:pt x="1588484" y="607505"/>
                      <a:pt x="1589151" y="605409"/>
                      <a:pt x="1589723" y="603409"/>
                    </a:cubicBezTo>
                    <a:lnTo>
                      <a:pt x="1572006" y="598361"/>
                    </a:lnTo>
                    <a:cubicBezTo>
                      <a:pt x="1571340" y="600361"/>
                      <a:pt x="1570768" y="602456"/>
                      <a:pt x="1570101" y="604552"/>
                    </a:cubicBezTo>
                    <a:close/>
                    <a:moveTo>
                      <a:pt x="1566196" y="617791"/>
                    </a:moveTo>
                    <a:lnTo>
                      <a:pt x="1583817" y="623221"/>
                    </a:lnTo>
                    <a:cubicBezTo>
                      <a:pt x="1584484" y="621125"/>
                      <a:pt x="1585055" y="619030"/>
                      <a:pt x="1585627" y="617030"/>
                    </a:cubicBezTo>
                    <a:lnTo>
                      <a:pt x="1568006" y="611600"/>
                    </a:lnTo>
                    <a:cubicBezTo>
                      <a:pt x="1567434" y="613600"/>
                      <a:pt x="1566767" y="615696"/>
                      <a:pt x="1566196" y="617791"/>
                    </a:cubicBezTo>
                    <a:close/>
                    <a:moveTo>
                      <a:pt x="1547908" y="669893"/>
                    </a:moveTo>
                    <a:lnTo>
                      <a:pt x="1565148" y="676561"/>
                    </a:lnTo>
                    <a:cubicBezTo>
                      <a:pt x="1565910" y="674561"/>
                      <a:pt x="1566672" y="672465"/>
                      <a:pt x="1567434" y="670465"/>
                    </a:cubicBezTo>
                    <a:lnTo>
                      <a:pt x="1550194" y="663797"/>
                    </a:lnTo>
                    <a:cubicBezTo>
                      <a:pt x="1549432" y="665893"/>
                      <a:pt x="1548765" y="667893"/>
                      <a:pt x="1547908" y="669893"/>
                    </a:cubicBezTo>
                    <a:close/>
                    <a:moveTo>
                      <a:pt x="1561909" y="630936"/>
                    </a:moveTo>
                    <a:lnTo>
                      <a:pt x="1579436" y="636651"/>
                    </a:lnTo>
                    <a:cubicBezTo>
                      <a:pt x="1580102" y="634651"/>
                      <a:pt x="1580769" y="632556"/>
                      <a:pt x="1581436" y="630460"/>
                    </a:cubicBezTo>
                    <a:lnTo>
                      <a:pt x="1563814" y="624745"/>
                    </a:lnTo>
                    <a:cubicBezTo>
                      <a:pt x="1563243" y="626745"/>
                      <a:pt x="1562576" y="628841"/>
                      <a:pt x="1561909" y="630936"/>
                    </a:cubicBezTo>
                    <a:close/>
                    <a:moveTo>
                      <a:pt x="1600962" y="414052"/>
                    </a:moveTo>
                    <a:lnTo>
                      <a:pt x="1619345" y="414719"/>
                    </a:lnTo>
                    <a:cubicBezTo>
                      <a:pt x="1619441" y="412528"/>
                      <a:pt x="1619536" y="410432"/>
                      <a:pt x="1619536" y="408242"/>
                    </a:cubicBezTo>
                    <a:lnTo>
                      <a:pt x="1601152" y="407575"/>
                    </a:lnTo>
                    <a:cubicBezTo>
                      <a:pt x="1601152" y="409766"/>
                      <a:pt x="1601058" y="411861"/>
                      <a:pt x="1600962" y="414052"/>
                    </a:cubicBezTo>
                    <a:close/>
                    <a:moveTo>
                      <a:pt x="1600295" y="427863"/>
                    </a:moveTo>
                    <a:lnTo>
                      <a:pt x="1618679" y="428816"/>
                    </a:lnTo>
                    <a:cubicBezTo>
                      <a:pt x="1618774" y="426720"/>
                      <a:pt x="1618965" y="424529"/>
                      <a:pt x="1619059" y="422338"/>
                    </a:cubicBezTo>
                    <a:lnTo>
                      <a:pt x="1600676" y="421386"/>
                    </a:lnTo>
                    <a:cubicBezTo>
                      <a:pt x="1600581" y="423577"/>
                      <a:pt x="1600486" y="425672"/>
                      <a:pt x="1600295" y="427863"/>
                    </a:cubicBezTo>
                    <a:close/>
                    <a:moveTo>
                      <a:pt x="1619917" y="379952"/>
                    </a:moveTo>
                    <a:lnTo>
                      <a:pt x="1601534" y="379952"/>
                    </a:lnTo>
                    <a:cubicBezTo>
                      <a:pt x="1601534" y="381000"/>
                      <a:pt x="1601629" y="382143"/>
                      <a:pt x="1601629" y="383191"/>
                    </a:cubicBezTo>
                    <a:cubicBezTo>
                      <a:pt x="1601629" y="384334"/>
                      <a:pt x="1601629" y="385381"/>
                      <a:pt x="1601534" y="386525"/>
                    </a:cubicBezTo>
                    <a:lnTo>
                      <a:pt x="1619917" y="386525"/>
                    </a:lnTo>
                    <a:cubicBezTo>
                      <a:pt x="1619917" y="385381"/>
                      <a:pt x="1620012" y="384334"/>
                      <a:pt x="1620012" y="383191"/>
                    </a:cubicBezTo>
                    <a:cubicBezTo>
                      <a:pt x="1620012" y="382143"/>
                      <a:pt x="1619917" y="381000"/>
                      <a:pt x="1619917" y="379952"/>
                    </a:cubicBezTo>
                    <a:close/>
                    <a:moveTo>
                      <a:pt x="1599438" y="441674"/>
                    </a:moveTo>
                    <a:lnTo>
                      <a:pt x="1617821" y="442913"/>
                    </a:lnTo>
                    <a:cubicBezTo>
                      <a:pt x="1618012" y="440722"/>
                      <a:pt x="1618107" y="438531"/>
                      <a:pt x="1618202" y="436436"/>
                    </a:cubicBezTo>
                    <a:lnTo>
                      <a:pt x="1599819" y="435197"/>
                    </a:lnTo>
                    <a:cubicBezTo>
                      <a:pt x="1599724" y="437293"/>
                      <a:pt x="1599629" y="439484"/>
                      <a:pt x="1599438" y="441674"/>
                    </a:cubicBezTo>
                    <a:close/>
                    <a:moveTo>
                      <a:pt x="1601343" y="400241"/>
                    </a:moveTo>
                    <a:lnTo>
                      <a:pt x="1619726" y="400621"/>
                    </a:lnTo>
                    <a:cubicBezTo>
                      <a:pt x="1619726" y="398526"/>
                      <a:pt x="1619726" y="396240"/>
                      <a:pt x="1619822" y="394145"/>
                    </a:cubicBezTo>
                    <a:lnTo>
                      <a:pt x="1601438" y="393859"/>
                    </a:lnTo>
                    <a:cubicBezTo>
                      <a:pt x="1601438" y="395954"/>
                      <a:pt x="1601438" y="398145"/>
                      <a:pt x="1601343" y="400241"/>
                    </a:cubicBezTo>
                    <a:close/>
                    <a:moveTo>
                      <a:pt x="1593437" y="496538"/>
                    </a:moveTo>
                    <a:lnTo>
                      <a:pt x="1611630" y="499110"/>
                    </a:lnTo>
                    <a:cubicBezTo>
                      <a:pt x="1611916" y="497014"/>
                      <a:pt x="1612202" y="494824"/>
                      <a:pt x="1612582" y="492633"/>
                    </a:cubicBezTo>
                    <a:lnTo>
                      <a:pt x="1594390" y="490061"/>
                    </a:lnTo>
                    <a:cubicBezTo>
                      <a:pt x="1594104" y="492252"/>
                      <a:pt x="1593723" y="494443"/>
                      <a:pt x="1593437" y="496538"/>
                    </a:cubicBezTo>
                    <a:close/>
                    <a:moveTo>
                      <a:pt x="1598295" y="455390"/>
                    </a:moveTo>
                    <a:lnTo>
                      <a:pt x="1616678" y="457010"/>
                    </a:lnTo>
                    <a:cubicBezTo>
                      <a:pt x="1616869" y="454819"/>
                      <a:pt x="1617059" y="452723"/>
                      <a:pt x="1617250" y="450533"/>
                    </a:cubicBezTo>
                    <a:lnTo>
                      <a:pt x="1598866" y="448913"/>
                    </a:lnTo>
                    <a:cubicBezTo>
                      <a:pt x="1598676" y="451104"/>
                      <a:pt x="1598486" y="453295"/>
                      <a:pt x="1598295" y="455390"/>
                    </a:cubicBezTo>
                    <a:close/>
                    <a:moveTo>
                      <a:pt x="1595342" y="482918"/>
                    </a:moveTo>
                    <a:lnTo>
                      <a:pt x="1613630" y="485108"/>
                    </a:lnTo>
                    <a:cubicBezTo>
                      <a:pt x="1613916" y="483013"/>
                      <a:pt x="1614107" y="480822"/>
                      <a:pt x="1614392" y="478631"/>
                    </a:cubicBezTo>
                    <a:lnTo>
                      <a:pt x="1596104" y="476441"/>
                    </a:lnTo>
                    <a:cubicBezTo>
                      <a:pt x="1595818" y="478631"/>
                      <a:pt x="1595628" y="480727"/>
                      <a:pt x="1595342" y="482918"/>
                    </a:cubicBezTo>
                    <a:close/>
                    <a:moveTo>
                      <a:pt x="1591342" y="510254"/>
                    </a:moveTo>
                    <a:lnTo>
                      <a:pt x="1609534" y="513112"/>
                    </a:lnTo>
                    <a:cubicBezTo>
                      <a:pt x="1609916" y="511016"/>
                      <a:pt x="1610297" y="508826"/>
                      <a:pt x="1610583" y="506730"/>
                    </a:cubicBezTo>
                    <a:lnTo>
                      <a:pt x="1592389" y="503872"/>
                    </a:lnTo>
                    <a:cubicBezTo>
                      <a:pt x="1592104" y="505968"/>
                      <a:pt x="1591723" y="508063"/>
                      <a:pt x="1591342" y="510254"/>
                    </a:cubicBezTo>
                    <a:close/>
                    <a:moveTo>
                      <a:pt x="1596961" y="469202"/>
                    </a:moveTo>
                    <a:lnTo>
                      <a:pt x="1615250" y="471202"/>
                    </a:lnTo>
                    <a:cubicBezTo>
                      <a:pt x="1615440" y="469011"/>
                      <a:pt x="1615726" y="466916"/>
                      <a:pt x="1615917" y="464725"/>
                    </a:cubicBezTo>
                    <a:lnTo>
                      <a:pt x="1597628" y="462820"/>
                    </a:lnTo>
                    <a:cubicBezTo>
                      <a:pt x="1597438" y="464915"/>
                      <a:pt x="1597152" y="467011"/>
                      <a:pt x="1596961" y="469202"/>
                    </a:cubicBezTo>
                    <a:close/>
                    <a:moveTo>
                      <a:pt x="1557433" y="643985"/>
                    </a:moveTo>
                    <a:lnTo>
                      <a:pt x="1574959" y="649986"/>
                    </a:lnTo>
                    <a:cubicBezTo>
                      <a:pt x="1575625" y="647986"/>
                      <a:pt x="1576388" y="645890"/>
                      <a:pt x="1577150" y="643890"/>
                    </a:cubicBezTo>
                    <a:lnTo>
                      <a:pt x="1559719" y="637890"/>
                    </a:lnTo>
                    <a:cubicBezTo>
                      <a:pt x="1558957" y="639889"/>
                      <a:pt x="1558195" y="641985"/>
                      <a:pt x="1557433" y="643985"/>
                    </a:cubicBezTo>
                    <a:close/>
                    <a:moveTo>
                      <a:pt x="21050" y="393763"/>
                    </a:moveTo>
                    <a:lnTo>
                      <a:pt x="191" y="394145"/>
                    </a:lnTo>
                    <a:cubicBezTo>
                      <a:pt x="191" y="396335"/>
                      <a:pt x="191" y="398431"/>
                      <a:pt x="286" y="400621"/>
                    </a:cubicBezTo>
                    <a:lnTo>
                      <a:pt x="21146" y="400241"/>
                    </a:lnTo>
                    <a:cubicBezTo>
                      <a:pt x="21050" y="398050"/>
                      <a:pt x="21050" y="395859"/>
                      <a:pt x="21050" y="393763"/>
                    </a:cubicBezTo>
                    <a:close/>
                    <a:moveTo>
                      <a:pt x="1513808" y="745427"/>
                    </a:moveTo>
                    <a:lnTo>
                      <a:pt x="1530286" y="753809"/>
                    </a:lnTo>
                    <a:cubicBezTo>
                      <a:pt x="1531334" y="751904"/>
                      <a:pt x="1532287" y="749998"/>
                      <a:pt x="1533240" y="747999"/>
                    </a:cubicBezTo>
                    <a:lnTo>
                      <a:pt x="1516761" y="739617"/>
                    </a:lnTo>
                    <a:cubicBezTo>
                      <a:pt x="1515809" y="741616"/>
                      <a:pt x="1514856" y="743522"/>
                      <a:pt x="1513808" y="745427"/>
                    </a:cubicBezTo>
                    <a:close/>
                    <a:moveTo>
                      <a:pt x="1526001" y="720662"/>
                    </a:moveTo>
                    <a:lnTo>
                      <a:pt x="1542859" y="728472"/>
                    </a:lnTo>
                    <a:cubicBezTo>
                      <a:pt x="1543812" y="726472"/>
                      <a:pt x="1544669" y="724567"/>
                      <a:pt x="1545622" y="722566"/>
                    </a:cubicBezTo>
                    <a:lnTo>
                      <a:pt x="1528763" y="714756"/>
                    </a:lnTo>
                    <a:cubicBezTo>
                      <a:pt x="1527905" y="716756"/>
                      <a:pt x="1526953" y="718661"/>
                      <a:pt x="1526001" y="720662"/>
                    </a:cubicBezTo>
                    <a:close/>
                    <a:moveTo>
                      <a:pt x="1537430" y="695420"/>
                    </a:moveTo>
                    <a:lnTo>
                      <a:pt x="1554480" y="702659"/>
                    </a:lnTo>
                    <a:cubicBezTo>
                      <a:pt x="1555337" y="700659"/>
                      <a:pt x="1556195" y="698659"/>
                      <a:pt x="1557052" y="696659"/>
                    </a:cubicBezTo>
                    <a:lnTo>
                      <a:pt x="1540002" y="689420"/>
                    </a:lnTo>
                    <a:cubicBezTo>
                      <a:pt x="1539145" y="691515"/>
                      <a:pt x="1538288" y="693515"/>
                      <a:pt x="1537430" y="695420"/>
                    </a:cubicBezTo>
                    <a:close/>
                    <a:moveTo>
                      <a:pt x="1531906" y="708089"/>
                    </a:moveTo>
                    <a:lnTo>
                      <a:pt x="1548860" y="715613"/>
                    </a:lnTo>
                    <a:cubicBezTo>
                      <a:pt x="1549813" y="713613"/>
                      <a:pt x="1550575" y="711613"/>
                      <a:pt x="1551432" y="709613"/>
                    </a:cubicBezTo>
                    <a:lnTo>
                      <a:pt x="1534573" y="702088"/>
                    </a:lnTo>
                    <a:cubicBezTo>
                      <a:pt x="1533620" y="704183"/>
                      <a:pt x="1532763" y="706184"/>
                      <a:pt x="1531906" y="708089"/>
                    </a:cubicBezTo>
                    <a:close/>
                    <a:moveTo>
                      <a:pt x="1507331" y="757618"/>
                    </a:moveTo>
                    <a:lnTo>
                      <a:pt x="1523715" y="766286"/>
                    </a:lnTo>
                    <a:cubicBezTo>
                      <a:pt x="1524762" y="764381"/>
                      <a:pt x="1525714" y="762476"/>
                      <a:pt x="1526762" y="760571"/>
                    </a:cubicBezTo>
                    <a:lnTo>
                      <a:pt x="1510379" y="751808"/>
                    </a:lnTo>
                    <a:cubicBezTo>
                      <a:pt x="1509427" y="753809"/>
                      <a:pt x="1508379" y="755714"/>
                      <a:pt x="1507331" y="757618"/>
                    </a:cubicBezTo>
                    <a:close/>
                    <a:moveTo>
                      <a:pt x="1520000" y="733044"/>
                    </a:moveTo>
                    <a:lnTo>
                      <a:pt x="1536668" y="741140"/>
                    </a:lnTo>
                    <a:cubicBezTo>
                      <a:pt x="1537621" y="739235"/>
                      <a:pt x="1538574" y="737235"/>
                      <a:pt x="1539526" y="735330"/>
                    </a:cubicBezTo>
                    <a:lnTo>
                      <a:pt x="1522857" y="727234"/>
                    </a:lnTo>
                    <a:cubicBezTo>
                      <a:pt x="1522000" y="729234"/>
                      <a:pt x="1520952" y="731139"/>
                      <a:pt x="1520000" y="733044"/>
                    </a:cubicBezTo>
                    <a:close/>
                    <a:moveTo>
                      <a:pt x="87630" y="701326"/>
                    </a:moveTo>
                    <a:lnTo>
                      <a:pt x="68580" y="709803"/>
                    </a:lnTo>
                    <a:cubicBezTo>
                      <a:pt x="69437" y="711803"/>
                      <a:pt x="70295" y="713804"/>
                      <a:pt x="71152" y="715804"/>
                    </a:cubicBezTo>
                    <a:lnTo>
                      <a:pt x="90107" y="707422"/>
                    </a:lnTo>
                    <a:cubicBezTo>
                      <a:pt x="89345" y="705326"/>
                      <a:pt x="88487" y="703326"/>
                      <a:pt x="87630" y="701326"/>
                    </a:cubicBezTo>
                    <a:close/>
                    <a:moveTo>
                      <a:pt x="93250" y="713899"/>
                    </a:moveTo>
                    <a:lnTo>
                      <a:pt x="74390" y="722662"/>
                    </a:lnTo>
                    <a:cubicBezTo>
                      <a:pt x="75342" y="724662"/>
                      <a:pt x="76200" y="726567"/>
                      <a:pt x="77152" y="728567"/>
                    </a:cubicBezTo>
                    <a:lnTo>
                      <a:pt x="96012" y="719804"/>
                    </a:lnTo>
                    <a:cubicBezTo>
                      <a:pt x="95059" y="717804"/>
                      <a:pt x="94202" y="715804"/>
                      <a:pt x="93250" y="713899"/>
                    </a:cubicBezTo>
                    <a:close/>
                    <a:moveTo>
                      <a:pt x="99060" y="726377"/>
                    </a:moveTo>
                    <a:lnTo>
                      <a:pt x="80391" y="735521"/>
                    </a:lnTo>
                    <a:cubicBezTo>
                      <a:pt x="81343" y="737425"/>
                      <a:pt x="82296" y="739426"/>
                      <a:pt x="83248" y="741331"/>
                    </a:cubicBezTo>
                    <a:lnTo>
                      <a:pt x="101918" y="732282"/>
                    </a:lnTo>
                    <a:cubicBezTo>
                      <a:pt x="101060" y="730282"/>
                      <a:pt x="100013" y="728282"/>
                      <a:pt x="99060" y="726377"/>
                    </a:cubicBezTo>
                    <a:close/>
                    <a:moveTo>
                      <a:pt x="105251" y="738759"/>
                    </a:moveTo>
                    <a:lnTo>
                      <a:pt x="86773" y="748189"/>
                    </a:lnTo>
                    <a:cubicBezTo>
                      <a:pt x="87821" y="750094"/>
                      <a:pt x="88773" y="751999"/>
                      <a:pt x="89725" y="753999"/>
                    </a:cubicBezTo>
                    <a:lnTo>
                      <a:pt x="108204" y="744569"/>
                    </a:lnTo>
                    <a:cubicBezTo>
                      <a:pt x="107156" y="742569"/>
                      <a:pt x="106204" y="740664"/>
                      <a:pt x="105251" y="738759"/>
                    </a:cubicBezTo>
                    <a:close/>
                    <a:moveTo>
                      <a:pt x="111538" y="750951"/>
                    </a:moveTo>
                    <a:lnTo>
                      <a:pt x="93250" y="760762"/>
                    </a:lnTo>
                    <a:cubicBezTo>
                      <a:pt x="94298" y="762667"/>
                      <a:pt x="95250" y="764572"/>
                      <a:pt x="96298" y="766477"/>
                    </a:cubicBezTo>
                    <a:lnTo>
                      <a:pt x="114586" y="756761"/>
                    </a:lnTo>
                    <a:cubicBezTo>
                      <a:pt x="113538" y="754761"/>
                      <a:pt x="112586" y="752856"/>
                      <a:pt x="111538" y="750951"/>
                    </a:cubicBezTo>
                    <a:close/>
                    <a:moveTo>
                      <a:pt x="28099" y="489871"/>
                    </a:moveTo>
                    <a:lnTo>
                      <a:pt x="7430" y="492728"/>
                    </a:lnTo>
                    <a:cubicBezTo>
                      <a:pt x="7715" y="494919"/>
                      <a:pt x="8001" y="497014"/>
                      <a:pt x="8382" y="499110"/>
                    </a:cubicBezTo>
                    <a:lnTo>
                      <a:pt x="29051" y="496253"/>
                    </a:lnTo>
                    <a:cubicBezTo>
                      <a:pt x="28670" y="494157"/>
                      <a:pt x="28384" y="491966"/>
                      <a:pt x="28099" y="489871"/>
                    </a:cubicBezTo>
                    <a:close/>
                    <a:moveTo>
                      <a:pt x="24860" y="462439"/>
                    </a:moveTo>
                    <a:lnTo>
                      <a:pt x="4000" y="464630"/>
                    </a:lnTo>
                    <a:cubicBezTo>
                      <a:pt x="4191" y="466725"/>
                      <a:pt x="4477" y="468916"/>
                      <a:pt x="4763" y="471106"/>
                    </a:cubicBezTo>
                    <a:lnTo>
                      <a:pt x="25527" y="468916"/>
                    </a:lnTo>
                    <a:cubicBezTo>
                      <a:pt x="25336" y="466820"/>
                      <a:pt x="25051" y="464630"/>
                      <a:pt x="24860" y="462439"/>
                    </a:cubicBezTo>
                    <a:close/>
                    <a:moveTo>
                      <a:pt x="26384" y="476155"/>
                    </a:moveTo>
                    <a:lnTo>
                      <a:pt x="5715" y="478631"/>
                    </a:lnTo>
                    <a:cubicBezTo>
                      <a:pt x="6001" y="480822"/>
                      <a:pt x="6191" y="482918"/>
                      <a:pt x="6382" y="485108"/>
                    </a:cubicBezTo>
                    <a:lnTo>
                      <a:pt x="27146" y="482632"/>
                    </a:lnTo>
                    <a:cubicBezTo>
                      <a:pt x="26861" y="480536"/>
                      <a:pt x="26575" y="478346"/>
                      <a:pt x="26384" y="476155"/>
                    </a:cubicBezTo>
                    <a:close/>
                    <a:moveTo>
                      <a:pt x="30004" y="503492"/>
                    </a:moveTo>
                    <a:lnTo>
                      <a:pt x="9430" y="506730"/>
                    </a:lnTo>
                    <a:cubicBezTo>
                      <a:pt x="9811" y="508921"/>
                      <a:pt x="10192" y="511016"/>
                      <a:pt x="10477" y="513112"/>
                    </a:cubicBezTo>
                    <a:lnTo>
                      <a:pt x="31147" y="509873"/>
                    </a:lnTo>
                    <a:cubicBezTo>
                      <a:pt x="30766" y="507778"/>
                      <a:pt x="30289" y="505587"/>
                      <a:pt x="30004" y="503492"/>
                    </a:cubicBezTo>
                    <a:close/>
                    <a:moveTo>
                      <a:pt x="32290" y="517112"/>
                    </a:moveTo>
                    <a:lnTo>
                      <a:pt x="11716" y="520732"/>
                    </a:lnTo>
                    <a:cubicBezTo>
                      <a:pt x="12097" y="522827"/>
                      <a:pt x="12382" y="525018"/>
                      <a:pt x="12764" y="527114"/>
                    </a:cubicBezTo>
                    <a:lnTo>
                      <a:pt x="33338" y="523494"/>
                    </a:lnTo>
                    <a:cubicBezTo>
                      <a:pt x="32957" y="521398"/>
                      <a:pt x="32575" y="519208"/>
                      <a:pt x="32290" y="517112"/>
                    </a:cubicBezTo>
                    <a:close/>
                    <a:moveTo>
                      <a:pt x="23622" y="448818"/>
                    </a:moveTo>
                    <a:lnTo>
                      <a:pt x="2857" y="450628"/>
                    </a:lnTo>
                    <a:cubicBezTo>
                      <a:pt x="3048" y="452723"/>
                      <a:pt x="3239" y="454914"/>
                      <a:pt x="3429" y="457105"/>
                    </a:cubicBezTo>
                    <a:lnTo>
                      <a:pt x="24289" y="455295"/>
                    </a:lnTo>
                    <a:cubicBezTo>
                      <a:pt x="24003" y="453104"/>
                      <a:pt x="23813" y="450913"/>
                      <a:pt x="23622" y="448818"/>
                    </a:cubicBezTo>
                    <a:close/>
                    <a:moveTo>
                      <a:pt x="34671" y="530638"/>
                    </a:moveTo>
                    <a:lnTo>
                      <a:pt x="14192" y="534638"/>
                    </a:lnTo>
                    <a:cubicBezTo>
                      <a:pt x="14574" y="536734"/>
                      <a:pt x="15050" y="538925"/>
                      <a:pt x="15430" y="541020"/>
                    </a:cubicBezTo>
                    <a:lnTo>
                      <a:pt x="35909" y="537020"/>
                    </a:lnTo>
                    <a:cubicBezTo>
                      <a:pt x="35433" y="534924"/>
                      <a:pt x="35052" y="532733"/>
                      <a:pt x="34671" y="530638"/>
                    </a:cubicBezTo>
                    <a:close/>
                    <a:moveTo>
                      <a:pt x="21336" y="407480"/>
                    </a:moveTo>
                    <a:lnTo>
                      <a:pt x="476" y="408242"/>
                    </a:lnTo>
                    <a:cubicBezTo>
                      <a:pt x="571" y="410432"/>
                      <a:pt x="667" y="412528"/>
                      <a:pt x="762" y="414719"/>
                    </a:cubicBezTo>
                    <a:lnTo>
                      <a:pt x="21622" y="414052"/>
                    </a:lnTo>
                    <a:cubicBezTo>
                      <a:pt x="21431" y="411861"/>
                      <a:pt x="21336" y="409670"/>
                      <a:pt x="21336" y="407480"/>
                    </a:cubicBezTo>
                    <a:close/>
                    <a:moveTo>
                      <a:pt x="21812" y="421291"/>
                    </a:moveTo>
                    <a:lnTo>
                      <a:pt x="952" y="422434"/>
                    </a:lnTo>
                    <a:cubicBezTo>
                      <a:pt x="1048" y="424625"/>
                      <a:pt x="1238" y="426815"/>
                      <a:pt x="1334" y="428911"/>
                    </a:cubicBezTo>
                    <a:lnTo>
                      <a:pt x="22193" y="427768"/>
                    </a:lnTo>
                    <a:cubicBezTo>
                      <a:pt x="22098" y="425577"/>
                      <a:pt x="21907" y="423481"/>
                      <a:pt x="21812" y="421291"/>
                    </a:cubicBezTo>
                    <a:close/>
                    <a:moveTo>
                      <a:pt x="22670" y="435007"/>
                    </a:moveTo>
                    <a:lnTo>
                      <a:pt x="1810" y="436436"/>
                    </a:lnTo>
                    <a:cubicBezTo>
                      <a:pt x="1905" y="438531"/>
                      <a:pt x="2096" y="440722"/>
                      <a:pt x="2191" y="442913"/>
                    </a:cubicBezTo>
                    <a:lnTo>
                      <a:pt x="23050" y="441484"/>
                    </a:lnTo>
                    <a:cubicBezTo>
                      <a:pt x="22860" y="439388"/>
                      <a:pt x="22765" y="437197"/>
                      <a:pt x="22670" y="435007"/>
                    </a:cubicBezTo>
                    <a:close/>
                    <a:moveTo>
                      <a:pt x="58293" y="624078"/>
                    </a:moveTo>
                    <a:lnTo>
                      <a:pt x="38481" y="630460"/>
                    </a:lnTo>
                    <a:cubicBezTo>
                      <a:pt x="39148" y="632556"/>
                      <a:pt x="39814" y="634651"/>
                      <a:pt x="40481" y="636651"/>
                    </a:cubicBezTo>
                    <a:lnTo>
                      <a:pt x="60293" y="630174"/>
                    </a:lnTo>
                    <a:cubicBezTo>
                      <a:pt x="59627" y="628174"/>
                      <a:pt x="58960" y="626173"/>
                      <a:pt x="58293" y="624078"/>
                    </a:cubicBezTo>
                    <a:close/>
                    <a:moveTo>
                      <a:pt x="62579" y="637127"/>
                    </a:moveTo>
                    <a:lnTo>
                      <a:pt x="42863" y="643890"/>
                    </a:lnTo>
                    <a:cubicBezTo>
                      <a:pt x="43625" y="645890"/>
                      <a:pt x="44291" y="647986"/>
                      <a:pt x="45053" y="649986"/>
                    </a:cubicBezTo>
                    <a:lnTo>
                      <a:pt x="64770" y="643224"/>
                    </a:lnTo>
                    <a:cubicBezTo>
                      <a:pt x="64008" y="641223"/>
                      <a:pt x="63341" y="639223"/>
                      <a:pt x="62579" y="637127"/>
                    </a:cubicBezTo>
                    <a:close/>
                    <a:moveTo>
                      <a:pt x="76867" y="675990"/>
                    </a:moveTo>
                    <a:lnTo>
                      <a:pt x="57531" y="683800"/>
                    </a:lnTo>
                    <a:cubicBezTo>
                      <a:pt x="58388" y="685800"/>
                      <a:pt x="59246" y="687800"/>
                      <a:pt x="60007" y="689800"/>
                    </a:cubicBezTo>
                    <a:lnTo>
                      <a:pt x="79248" y="681990"/>
                    </a:lnTo>
                    <a:cubicBezTo>
                      <a:pt x="78581" y="679895"/>
                      <a:pt x="77724" y="677894"/>
                      <a:pt x="76867" y="675990"/>
                    </a:cubicBezTo>
                    <a:close/>
                    <a:moveTo>
                      <a:pt x="67151" y="650177"/>
                    </a:moveTo>
                    <a:lnTo>
                      <a:pt x="47625" y="657320"/>
                    </a:lnTo>
                    <a:cubicBezTo>
                      <a:pt x="48292" y="659321"/>
                      <a:pt x="49054" y="661416"/>
                      <a:pt x="49816" y="663417"/>
                    </a:cubicBezTo>
                    <a:lnTo>
                      <a:pt x="69342" y="656273"/>
                    </a:lnTo>
                    <a:cubicBezTo>
                      <a:pt x="68675" y="654272"/>
                      <a:pt x="67913" y="652177"/>
                      <a:pt x="67151" y="650177"/>
                    </a:cubicBezTo>
                    <a:close/>
                    <a:moveTo>
                      <a:pt x="72009" y="663035"/>
                    </a:moveTo>
                    <a:lnTo>
                      <a:pt x="52578" y="670560"/>
                    </a:lnTo>
                    <a:cubicBezTo>
                      <a:pt x="53340" y="672560"/>
                      <a:pt x="54102" y="674561"/>
                      <a:pt x="54864" y="676656"/>
                    </a:cubicBezTo>
                    <a:lnTo>
                      <a:pt x="74295" y="669131"/>
                    </a:lnTo>
                    <a:cubicBezTo>
                      <a:pt x="73438" y="667131"/>
                      <a:pt x="72771" y="665131"/>
                      <a:pt x="72009" y="663035"/>
                    </a:cubicBezTo>
                    <a:close/>
                    <a:moveTo>
                      <a:pt x="54197" y="610838"/>
                    </a:moveTo>
                    <a:lnTo>
                      <a:pt x="34290" y="616934"/>
                    </a:lnTo>
                    <a:cubicBezTo>
                      <a:pt x="34861" y="619030"/>
                      <a:pt x="35528" y="621125"/>
                      <a:pt x="36100" y="623125"/>
                    </a:cubicBezTo>
                    <a:lnTo>
                      <a:pt x="56007" y="617030"/>
                    </a:lnTo>
                    <a:cubicBezTo>
                      <a:pt x="55436" y="615029"/>
                      <a:pt x="54864" y="612934"/>
                      <a:pt x="54197" y="610838"/>
                    </a:cubicBezTo>
                    <a:close/>
                    <a:moveTo>
                      <a:pt x="43434" y="571024"/>
                    </a:moveTo>
                    <a:lnTo>
                      <a:pt x="23146" y="576072"/>
                    </a:lnTo>
                    <a:cubicBezTo>
                      <a:pt x="23622" y="578168"/>
                      <a:pt x="24193" y="580263"/>
                      <a:pt x="24670" y="582359"/>
                    </a:cubicBezTo>
                    <a:lnTo>
                      <a:pt x="44863" y="577310"/>
                    </a:lnTo>
                    <a:cubicBezTo>
                      <a:pt x="44386" y="575215"/>
                      <a:pt x="43910" y="573119"/>
                      <a:pt x="43434" y="571024"/>
                    </a:cubicBezTo>
                    <a:close/>
                    <a:moveTo>
                      <a:pt x="40291" y="557593"/>
                    </a:moveTo>
                    <a:lnTo>
                      <a:pt x="19908" y="562261"/>
                    </a:lnTo>
                    <a:cubicBezTo>
                      <a:pt x="20384" y="564356"/>
                      <a:pt x="20860" y="566452"/>
                      <a:pt x="21431" y="568547"/>
                    </a:cubicBezTo>
                    <a:lnTo>
                      <a:pt x="41720" y="563880"/>
                    </a:lnTo>
                    <a:cubicBezTo>
                      <a:pt x="41148" y="561880"/>
                      <a:pt x="40767" y="559784"/>
                      <a:pt x="40291" y="557593"/>
                    </a:cubicBezTo>
                    <a:close/>
                    <a:moveTo>
                      <a:pt x="37338" y="544163"/>
                    </a:moveTo>
                    <a:lnTo>
                      <a:pt x="16955" y="548450"/>
                    </a:lnTo>
                    <a:cubicBezTo>
                      <a:pt x="17431" y="550545"/>
                      <a:pt x="17907" y="552641"/>
                      <a:pt x="18383" y="554831"/>
                    </a:cubicBezTo>
                    <a:lnTo>
                      <a:pt x="38767" y="550545"/>
                    </a:lnTo>
                    <a:cubicBezTo>
                      <a:pt x="38195" y="548354"/>
                      <a:pt x="37815" y="546259"/>
                      <a:pt x="37338" y="544163"/>
                    </a:cubicBezTo>
                    <a:close/>
                    <a:moveTo>
                      <a:pt x="46767" y="584359"/>
                    </a:moveTo>
                    <a:lnTo>
                      <a:pt x="26575" y="589788"/>
                    </a:lnTo>
                    <a:cubicBezTo>
                      <a:pt x="27146" y="591884"/>
                      <a:pt x="27717" y="593979"/>
                      <a:pt x="28290" y="596075"/>
                    </a:cubicBezTo>
                    <a:lnTo>
                      <a:pt x="48387" y="590645"/>
                    </a:lnTo>
                    <a:cubicBezTo>
                      <a:pt x="47911" y="588550"/>
                      <a:pt x="47340" y="586454"/>
                      <a:pt x="46767" y="584359"/>
                    </a:cubicBezTo>
                    <a:close/>
                    <a:moveTo>
                      <a:pt x="50387" y="597694"/>
                    </a:moveTo>
                    <a:lnTo>
                      <a:pt x="30289" y="603409"/>
                    </a:lnTo>
                    <a:cubicBezTo>
                      <a:pt x="30861" y="605504"/>
                      <a:pt x="31528" y="607600"/>
                      <a:pt x="32099" y="609600"/>
                    </a:cubicBezTo>
                    <a:lnTo>
                      <a:pt x="52197" y="603885"/>
                    </a:lnTo>
                    <a:cubicBezTo>
                      <a:pt x="51530" y="601789"/>
                      <a:pt x="50959" y="599790"/>
                      <a:pt x="50387" y="597694"/>
                    </a:cubicBezTo>
                    <a:close/>
                    <a:moveTo>
                      <a:pt x="82105" y="688657"/>
                    </a:moveTo>
                    <a:lnTo>
                      <a:pt x="62960" y="696754"/>
                    </a:lnTo>
                    <a:cubicBezTo>
                      <a:pt x="63818" y="698754"/>
                      <a:pt x="64675" y="700754"/>
                      <a:pt x="65532" y="702755"/>
                    </a:cubicBezTo>
                    <a:lnTo>
                      <a:pt x="84677" y="694658"/>
                    </a:lnTo>
                    <a:cubicBezTo>
                      <a:pt x="83820" y="692658"/>
                      <a:pt x="82963" y="690658"/>
                      <a:pt x="82105" y="68865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xmlns="" id="{EF7B849A-6D31-4BCE-9BB7-2E5F1AC8F3E0}"/>
                  </a:ext>
                </a:extLst>
              </p:cNvPr>
              <p:cNvSpPr/>
              <p:nvPr/>
            </p:nvSpPr>
            <p:spPr>
              <a:xfrm>
                <a:off x="2310743" y="3392208"/>
                <a:ext cx="7570514" cy="84587"/>
              </a:xfrm>
              <a:custGeom>
                <a:avLst/>
                <a:gdLst>
                  <a:gd name="connsiteX0" fmla="*/ 1685068 w 1704975"/>
                  <a:gd name="connsiteY0" fmla="*/ 10478 h 19050"/>
                  <a:gd name="connsiteX1" fmla="*/ 1705928 w 1704975"/>
                  <a:gd name="connsiteY1" fmla="*/ 0 h 19050"/>
                  <a:gd name="connsiteX2" fmla="*/ 1705928 w 1704975"/>
                  <a:gd name="connsiteY2" fmla="*/ 20860 h 19050"/>
                  <a:gd name="connsiteX3" fmla="*/ 1685068 w 1704975"/>
                  <a:gd name="connsiteY3" fmla="*/ 10478 h 19050"/>
                  <a:gd name="connsiteX4" fmla="*/ 20860 w 1704975"/>
                  <a:gd name="connsiteY4" fmla="*/ 10478 h 19050"/>
                  <a:gd name="connsiteX5" fmla="*/ 0 w 1704975"/>
                  <a:gd name="connsiteY5" fmla="*/ 0 h 19050"/>
                  <a:gd name="connsiteX6" fmla="*/ 0 w 1704975"/>
                  <a:gd name="connsiteY6" fmla="*/ 20860 h 19050"/>
                  <a:gd name="connsiteX7" fmla="*/ 20860 w 1704975"/>
                  <a:gd name="connsiteY7" fmla="*/ 10478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4975" h="19050">
                    <a:moveTo>
                      <a:pt x="1685068" y="10478"/>
                    </a:moveTo>
                    <a:lnTo>
                      <a:pt x="1705928" y="0"/>
                    </a:lnTo>
                    <a:lnTo>
                      <a:pt x="1705928" y="20860"/>
                    </a:lnTo>
                    <a:lnTo>
                      <a:pt x="1685068" y="10478"/>
                    </a:lnTo>
                    <a:close/>
                    <a:moveTo>
                      <a:pt x="20860" y="10478"/>
                    </a:moveTo>
                    <a:lnTo>
                      <a:pt x="0" y="0"/>
                    </a:lnTo>
                    <a:lnTo>
                      <a:pt x="0" y="20860"/>
                    </a:lnTo>
                    <a:lnTo>
                      <a:pt x="20860" y="10478"/>
                    </a:ln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xmlns="" id="{D29F82EE-C3A7-46C0-AFDD-AF4BCEBEC9FF}"/>
                </a:ext>
              </a:extLst>
            </p:cNvPr>
            <p:cNvGrpSpPr/>
            <p:nvPr/>
          </p:nvGrpSpPr>
          <p:grpSpPr>
            <a:xfrm>
              <a:off x="6086839" y="4709538"/>
              <a:ext cx="2697288" cy="1446372"/>
              <a:chOff x="3159257" y="1856113"/>
              <a:chExt cx="5836486" cy="3129710"/>
            </a:xfrm>
            <a:scene3d>
              <a:camera prst="perspectiveRelaxedModerately">
                <a:rot lat="17400000" lon="0" rev="0"/>
              </a:camera>
              <a:lightRig rig="glow" dir="t"/>
            </a:scene3d>
          </p:grpSpPr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xmlns="" id="{BA55BED4-6F2A-4EF3-BEFD-AA9DB89F31DF}"/>
                  </a:ext>
                </a:extLst>
              </p:cNvPr>
              <p:cNvSpPr/>
              <p:nvPr/>
            </p:nvSpPr>
            <p:spPr>
              <a:xfrm>
                <a:off x="3159257" y="2018097"/>
                <a:ext cx="5836486" cy="2833656"/>
              </a:xfrm>
              <a:custGeom>
                <a:avLst/>
                <a:gdLst>
                  <a:gd name="connsiteX0" fmla="*/ 82748 w 1314450"/>
                  <a:gd name="connsiteY0" fmla="*/ 639699 h 638175"/>
                  <a:gd name="connsiteX1" fmla="*/ 22836 w 1314450"/>
                  <a:gd name="connsiteY1" fmla="*/ 148685 h 638175"/>
                  <a:gd name="connsiteX2" fmla="*/ 82558 w 1314450"/>
                  <a:gd name="connsiteY2" fmla="*/ 0 h 638175"/>
                  <a:gd name="connsiteX3" fmla="*/ 87892 w 1314450"/>
                  <a:gd name="connsiteY3" fmla="*/ 3048 h 638175"/>
                  <a:gd name="connsiteX4" fmla="*/ 91130 w 1314450"/>
                  <a:gd name="connsiteY4" fmla="*/ 15145 h 638175"/>
                  <a:gd name="connsiteX5" fmla="*/ 91035 w 1314450"/>
                  <a:gd name="connsiteY5" fmla="*/ 624935 h 638175"/>
                  <a:gd name="connsiteX6" fmla="*/ 87892 w 1314450"/>
                  <a:gd name="connsiteY6" fmla="*/ 636746 h 638175"/>
                  <a:gd name="connsiteX7" fmla="*/ 82748 w 1314450"/>
                  <a:gd name="connsiteY7" fmla="*/ 639699 h 638175"/>
                  <a:gd name="connsiteX8" fmla="*/ 1235940 w 1314450"/>
                  <a:gd name="connsiteY8" fmla="*/ 3048 h 638175"/>
                  <a:gd name="connsiteX9" fmla="*/ 1232796 w 1314450"/>
                  <a:gd name="connsiteY9" fmla="*/ 14859 h 638175"/>
                  <a:gd name="connsiteX10" fmla="*/ 1232702 w 1314450"/>
                  <a:gd name="connsiteY10" fmla="*/ 624650 h 638175"/>
                  <a:gd name="connsiteX11" fmla="*/ 1235940 w 1314450"/>
                  <a:gd name="connsiteY11" fmla="*/ 636746 h 638175"/>
                  <a:gd name="connsiteX12" fmla="*/ 1241178 w 1314450"/>
                  <a:gd name="connsiteY12" fmla="*/ 639794 h 638175"/>
                  <a:gd name="connsiteX13" fmla="*/ 1300900 w 1314450"/>
                  <a:gd name="connsiteY13" fmla="*/ 491109 h 638175"/>
                  <a:gd name="connsiteX14" fmla="*/ 1240988 w 1314450"/>
                  <a:gd name="connsiteY14" fmla="*/ 95 h 638175"/>
                  <a:gd name="connsiteX15" fmla="*/ 1235940 w 1314450"/>
                  <a:gd name="connsiteY15" fmla="*/ 3048 h 638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14450" h="638175">
                    <a:moveTo>
                      <a:pt x="82748" y="639699"/>
                    </a:moveTo>
                    <a:cubicBezTo>
                      <a:pt x="-501" y="489204"/>
                      <a:pt x="-21836" y="315277"/>
                      <a:pt x="22836" y="148685"/>
                    </a:cubicBezTo>
                    <a:cubicBezTo>
                      <a:pt x="36837" y="96202"/>
                      <a:pt x="57030" y="46387"/>
                      <a:pt x="82558" y="0"/>
                    </a:cubicBezTo>
                    <a:lnTo>
                      <a:pt x="87892" y="3048"/>
                    </a:lnTo>
                    <a:lnTo>
                      <a:pt x="91130" y="15145"/>
                    </a:lnTo>
                    <a:cubicBezTo>
                      <a:pt x="-7168" y="200025"/>
                      <a:pt x="-14026" y="428530"/>
                      <a:pt x="91035" y="624935"/>
                    </a:cubicBezTo>
                    <a:lnTo>
                      <a:pt x="87892" y="636746"/>
                    </a:lnTo>
                    <a:lnTo>
                      <a:pt x="82748" y="639699"/>
                    </a:lnTo>
                    <a:close/>
                    <a:moveTo>
                      <a:pt x="1235940" y="3048"/>
                    </a:moveTo>
                    <a:lnTo>
                      <a:pt x="1232796" y="14859"/>
                    </a:lnTo>
                    <a:cubicBezTo>
                      <a:pt x="1337857" y="211264"/>
                      <a:pt x="1330999" y="439769"/>
                      <a:pt x="1232702" y="624650"/>
                    </a:cubicBezTo>
                    <a:lnTo>
                      <a:pt x="1235940" y="636746"/>
                    </a:lnTo>
                    <a:lnTo>
                      <a:pt x="1241178" y="639794"/>
                    </a:lnTo>
                    <a:cubicBezTo>
                      <a:pt x="1266705" y="593312"/>
                      <a:pt x="1286804" y="543592"/>
                      <a:pt x="1300900" y="491109"/>
                    </a:cubicBezTo>
                    <a:cubicBezTo>
                      <a:pt x="1345573" y="324517"/>
                      <a:pt x="1324237" y="150590"/>
                      <a:pt x="1240988" y="95"/>
                    </a:cubicBezTo>
                    <a:lnTo>
                      <a:pt x="1235940" y="304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xmlns="" id="{ED7EC452-792B-4DD9-8186-02600F116FC3}"/>
                  </a:ext>
                </a:extLst>
              </p:cNvPr>
              <p:cNvSpPr/>
              <p:nvPr/>
            </p:nvSpPr>
            <p:spPr>
              <a:xfrm>
                <a:off x="3391762" y="1856113"/>
                <a:ext cx="5371259" cy="3129710"/>
              </a:xfrm>
              <a:custGeom>
                <a:avLst/>
                <a:gdLst>
                  <a:gd name="connsiteX0" fmla="*/ 1201579 w 1209675"/>
                  <a:gd name="connsiteY0" fmla="*/ 14573 h 704850"/>
                  <a:gd name="connsiteX1" fmla="*/ 1211199 w 1209675"/>
                  <a:gd name="connsiteY1" fmla="*/ 0 h 704850"/>
                  <a:gd name="connsiteX2" fmla="*/ 1219010 w 1209675"/>
                  <a:gd name="connsiteY2" fmla="*/ 13526 h 704850"/>
                  <a:gd name="connsiteX3" fmla="*/ 1201579 w 1209675"/>
                  <a:gd name="connsiteY3" fmla="*/ 14573 h 704850"/>
                  <a:gd name="connsiteX4" fmla="*/ 17431 w 1209675"/>
                  <a:gd name="connsiteY4" fmla="*/ 698182 h 704850"/>
                  <a:gd name="connsiteX5" fmla="*/ 0 w 1209675"/>
                  <a:gd name="connsiteY5" fmla="*/ 699231 h 704850"/>
                  <a:gd name="connsiteX6" fmla="*/ 7811 w 1209675"/>
                  <a:gd name="connsiteY6" fmla="*/ 712756 h 704850"/>
                  <a:gd name="connsiteX7" fmla="*/ 17431 w 1209675"/>
                  <a:gd name="connsiteY7" fmla="*/ 698182 h 704850"/>
                  <a:gd name="connsiteX8" fmla="*/ 17431 w 1209675"/>
                  <a:gd name="connsiteY8" fmla="*/ 14573 h 704850"/>
                  <a:gd name="connsiteX9" fmla="*/ 0 w 1209675"/>
                  <a:gd name="connsiteY9" fmla="*/ 13526 h 704850"/>
                  <a:gd name="connsiteX10" fmla="*/ 7811 w 1209675"/>
                  <a:gd name="connsiteY10" fmla="*/ 0 h 704850"/>
                  <a:gd name="connsiteX11" fmla="*/ 17431 w 1209675"/>
                  <a:gd name="connsiteY11" fmla="*/ 14573 h 704850"/>
                  <a:gd name="connsiteX12" fmla="*/ 1201579 w 1209675"/>
                  <a:gd name="connsiteY12" fmla="*/ 698182 h 704850"/>
                  <a:gd name="connsiteX13" fmla="*/ 1211199 w 1209675"/>
                  <a:gd name="connsiteY13" fmla="*/ 712756 h 704850"/>
                  <a:gd name="connsiteX14" fmla="*/ 1219010 w 1209675"/>
                  <a:gd name="connsiteY14" fmla="*/ 699231 h 704850"/>
                  <a:gd name="connsiteX15" fmla="*/ 1201579 w 1209675"/>
                  <a:gd name="connsiteY15" fmla="*/ 698182 h 70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09675" h="704850">
                    <a:moveTo>
                      <a:pt x="1201579" y="14573"/>
                    </a:moveTo>
                    <a:lnTo>
                      <a:pt x="1211199" y="0"/>
                    </a:lnTo>
                    <a:lnTo>
                      <a:pt x="1219010" y="13526"/>
                    </a:lnTo>
                    <a:lnTo>
                      <a:pt x="1201579" y="14573"/>
                    </a:lnTo>
                    <a:close/>
                    <a:moveTo>
                      <a:pt x="17431" y="698182"/>
                    </a:moveTo>
                    <a:lnTo>
                      <a:pt x="0" y="699231"/>
                    </a:lnTo>
                    <a:lnTo>
                      <a:pt x="7811" y="712756"/>
                    </a:lnTo>
                    <a:lnTo>
                      <a:pt x="17431" y="698182"/>
                    </a:lnTo>
                    <a:close/>
                    <a:moveTo>
                      <a:pt x="17431" y="14573"/>
                    </a:moveTo>
                    <a:lnTo>
                      <a:pt x="0" y="13526"/>
                    </a:lnTo>
                    <a:lnTo>
                      <a:pt x="7811" y="0"/>
                    </a:lnTo>
                    <a:lnTo>
                      <a:pt x="17431" y="14573"/>
                    </a:lnTo>
                    <a:close/>
                    <a:moveTo>
                      <a:pt x="1201579" y="698182"/>
                    </a:moveTo>
                    <a:lnTo>
                      <a:pt x="1211199" y="712756"/>
                    </a:lnTo>
                    <a:lnTo>
                      <a:pt x="1219010" y="699231"/>
                    </a:lnTo>
                    <a:lnTo>
                      <a:pt x="1201579" y="698182"/>
                    </a:ln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</p:grp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xmlns="" id="{B841E470-4632-4BA1-885C-6F0D89DC000D}"/>
                </a:ext>
              </a:extLst>
            </p:cNvPr>
            <p:cNvSpPr/>
            <p:nvPr/>
          </p:nvSpPr>
          <p:spPr>
            <a:xfrm>
              <a:off x="6934068" y="4929270"/>
              <a:ext cx="1026378" cy="1026378"/>
            </a:xfrm>
            <a:custGeom>
              <a:avLst/>
              <a:gdLst>
                <a:gd name="connsiteX0" fmla="*/ 186118 w 371475"/>
                <a:gd name="connsiteY0" fmla="*/ 0 h 371475"/>
                <a:gd name="connsiteX1" fmla="*/ 0 w 371475"/>
                <a:gd name="connsiteY1" fmla="*/ 186214 h 371475"/>
                <a:gd name="connsiteX2" fmla="*/ 186118 w 371475"/>
                <a:gd name="connsiteY2" fmla="*/ 372428 h 371475"/>
                <a:gd name="connsiteX3" fmla="*/ 372333 w 371475"/>
                <a:gd name="connsiteY3" fmla="*/ 186214 h 371475"/>
                <a:gd name="connsiteX4" fmla="*/ 186118 w 371475"/>
                <a:gd name="connsiteY4" fmla="*/ 0 h 371475"/>
                <a:gd name="connsiteX5" fmla="*/ 186118 w 371475"/>
                <a:gd name="connsiteY5" fmla="*/ 329470 h 371475"/>
                <a:gd name="connsiteX6" fmla="*/ 42863 w 371475"/>
                <a:gd name="connsiteY6" fmla="*/ 186214 h 371475"/>
                <a:gd name="connsiteX7" fmla="*/ 186118 w 371475"/>
                <a:gd name="connsiteY7" fmla="*/ 42958 h 371475"/>
                <a:gd name="connsiteX8" fmla="*/ 329375 w 371475"/>
                <a:gd name="connsiteY8" fmla="*/ 186214 h 371475"/>
                <a:gd name="connsiteX9" fmla="*/ 186118 w 371475"/>
                <a:gd name="connsiteY9" fmla="*/ 329470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475" h="371475">
                  <a:moveTo>
                    <a:pt x="186118" y="0"/>
                  </a:moveTo>
                  <a:cubicBezTo>
                    <a:pt x="83248" y="0"/>
                    <a:pt x="0" y="83439"/>
                    <a:pt x="0" y="186214"/>
                  </a:cubicBezTo>
                  <a:cubicBezTo>
                    <a:pt x="0" y="289084"/>
                    <a:pt x="83344" y="372428"/>
                    <a:pt x="186118" y="372428"/>
                  </a:cubicBezTo>
                  <a:cubicBezTo>
                    <a:pt x="288893" y="372428"/>
                    <a:pt x="372333" y="289084"/>
                    <a:pt x="372333" y="186214"/>
                  </a:cubicBezTo>
                  <a:cubicBezTo>
                    <a:pt x="372333" y="83439"/>
                    <a:pt x="288893" y="0"/>
                    <a:pt x="186118" y="0"/>
                  </a:cubicBezTo>
                  <a:close/>
                  <a:moveTo>
                    <a:pt x="186118" y="329470"/>
                  </a:moveTo>
                  <a:cubicBezTo>
                    <a:pt x="107061" y="329470"/>
                    <a:pt x="42863" y="265367"/>
                    <a:pt x="42863" y="186214"/>
                  </a:cubicBezTo>
                  <a:cubicBezTo>
                    <a:pt x="42863" y="107061"/>
                    <a:pt x="106966" y="42958"/>
                    <a:pt x="186118" y="42958"/>
                  </a:cubicBezTo>
                  <a:cubicBezTo>
                    <a:pt x="265176" y="42958"/>
                    <a:pt x="329375" y="107061"/>
                    <a:pt x="329375" y="186214"/>
                  </a:cubicBezTo>
                  <a:cubicBezTo>
                    <a:pt x="329279" y="265367"/>
                    <a:pt x="265176" y="329470"/>
                    <a:pt x="186118" y="32947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  <a:scene3d>
              <a:camera prst="perspectiveRelaxedModerately">
                <a:rot lat="17400000" lon="0" rev="0"/>
              </a:camera>
              <a:lightRig rig="glow" dir="t"/>
            </a:scene3d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xmlns="" id="{AC719AD5-B729-4660-8CCE-F4295D0F939C}"/>
                </a:ext>
              </a:extLst>
            </p:cNvPr>
            <p:cNvSpPr/>
            <p:nvPr/>
          </p:nvSpPr>
          <p:spPr>
            <a:xfrm>
              <a:off x="6727477" y="4723207"/>
              <a:ext cx="1421138" cy="1421138"/>
            </a:xfrm>
            <a:custGeom>
              <a:avLst/>
              <a:gdLst>
                <a:gd name="connsiteX0" fmla="*/ 260889 w 514350"/>
                <a:gd name="connsiteY0" fmla="*/ 521780 h 514350"/>
                <a:gd name="connsiteX1" fmla="*/ 0 w 514350"/>
                <a:gd name="connsiteY1" fmla="*/ 260890 h 514350"/>
                <a:gd name="connsiteX2" fmla="*/ 260889 w 514350"/>
                <a:gd name="connsiteY2" fmla="*/ 0 h 514350"/>
                <a:gd name="connsiteX3" fmla="*/ 521779 w 514350"/>
                <a:gd name="connsiteY3" fmla="*/ 260890 h 514350"/>
                <a:gd name="connsiteX4" fmla="*/ 260889 w 514350"/>
                <a:gd name="connsiteY4" fmla="*/ 521780 h 514350"/>
                <a:gd name="connsiteX5" fmla="*/ 260889 w 514350"/>
                <a:gd name="connsiteY5" fmla="*/ 521780 h 514350"/>
                <a:gd name="connsiteX6" fmla="*/ 260889 w 514350"/>
                <a:gd name="connsiteY6" fmla="*/ 2572 h 514350"/>
                <a:gd name="connsiteX7" fmla="*/ 2571 w 514350"/>
                <a:gd name="connsiteY7" fmla="*/ 260890 h 514350"/>
                <a:gd name="connsiteX8" fmla="*/ 260889 w 514350"/>
                <a:gd name="connsiteY8" fmla="*/ 519208 h 514350"/>
                <a:gd name="connsiteX9" fmla="*/ 519207 w 514350"/>
                <a:gd name="connsiteY9" fmla="*/ 260890 h 514350"/>
                <a:gd name="connsiteX10" fmla="*/ 260889 w 514350"/>
                <a:gd name="connsiteY10" fmla="*/ 2572 h 514350"/>
                <a:gd name="connsiteX11" fmla="*/ 260889 w 514350"/>
                <a:gd name="connsiteY11" fmla="*/ 2572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4350" h="514350">
                  <a:moveTo>
                    <a:pt x="260889" y="521780"/>
                  </a:moveTo>
                  <a:cubicBezTo>
                    <a:pt x="116967" y="521780"/>
                    <a:pt x="0" y="404717"/>
                    <a:pt x="0" y="260890"/>
                  </a:cubicBezTo>
                  <a:cubicBezTo>
                    <a:pt x="0" y="116967"/>
                    <a:pt x="117062" y="0"/>
                    <a:pt x="260889" y="0"/>
                  </a:cubicBezTo>
                  <a:cubicBezTo>
                    <a:pt x="404813" y="0"/>
                    <a:pt x="521779" y="117062"/>
                    <a:pt x="521779" y="260890"/>
                  </a:cubicBezTo>
                  <a:cubicBezTo>
                    <a:pt x="521779" y="404717"/>
                    <a:pt x="404717" y="521780"/>
                    <a:pt x="260889" y="521780"/>
                  </a:cubicBezTo>
                  <a:lnTo>
                    <a:pt x="260889" y="521780"/>
                  </a:lnTo>
                  <a:close/>
                  <a:moveTo>
                    <a:pt x="260889" y="2572"/>
                  </a:moveTo>
                  <a:cubicBezTo>
                    <a:pt x="118491" y="2572"/>
                    <a:pt x="2571" y="118396"/>
                    <a:pt x="2571" y="260890"/>
                  </a:cubicBezTo>
                  <a:cubicBezTo>
                    <a:pt x="2571" y="403288"/>
                    <a:pt x="118396" y="519208"/>
                    <a:pt x="260889" y="519208"/>
                  </a:cubicBezTo>
                  <a:cubicBezTo>
                    <a:pt x="403288" y="519208"/>
                    <a:pt x="519207" y="403288"/>
                    <a:pt x="519207" y="260890"/>
                  </a:cubicBezTo>
                  <a:cubicBezTo>
                    <a:pt x="519113" y="118396"/>
                    <a:pt x="403288" y="2572"/>
                    <a:pt x="260889" y="2572"/>
                  </a:cubicBezTo>
                  <a:lnTo>
                    <a:pt x="260889" y="2572"/>
                  </a:lnTo>
                  <a:close/>
                </a:path>
              </a:pathLst>
            </a:custGeom>
            <a:solidFill>
              <a:srgbClr val="04FEFF"/>
            </a:solidFill>
            <a:ln w="12700" cap="flat">
              <a:solidFill>
                <a:schemeClr val="accent1"/>
              </a:solidFill>
              <a:prstDash val="solid"/>
              <a:miter/>
            </a:ln>
            <a:effectLst>
              <a:glow rad="139700">
                <a:srgbClr val="00B0F0">
                  <a:alpha val="40000"/>
                </a:srgbClr>
              </a:glow>
              <a:outerShdw blurRad="63500" sx="102000" sy="102000" algn="ctr" rotWithShape="0">
                <a:schemeClr val="accent1"/>
              </a:outerShdw>
            </a:effectLst>
            <a:scene3d>
              <a:camera prst="perspectiveRelaxedModerately">
                <a:rot lat="17400000" lon="0" rev="0"/>
              </a:camera>
              <a:lightRig rig="glow" dir="t"/>
            </a:scene3d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</a:endParaRP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B408B618-4FB1-4D1F-9C49-9C8AC483A401}"/>
                </a:ext>
              </a:extLst>
            </p:cNvPr>
            <p:cNvGrpSpPr/>
            <p:nvPr/>
          </p:nvGrpSpPr>
          <p:grpSpPr>
            <a:xfrm>
              <a:off x="6368569" y="4770323"/>
              <a:ext cx="2159512" cy="1346908"/>
              <a:chOff x="3692633" y="1938395"/>
              <a:chExt cx="4811009" cy="3000672"/>
            </a:xfrm>
            <a:scene3d>
              <a:camera prst="perspectiveRelaxedModerately">
                <a:rot lat="17400000" lon="0" rev="0"/>
              </a:camera>
              <a:lightRig rig="glow" dir="t"/>
            </a:scene3d>
          </p:grpSpPr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xmlns="" id="{1A3490C6-1666-477A-B3C4-59E4013EB17E}"/>
                  </a:ext>
                </a:extLst>
              </p:cNvPr>
              <p:cNvSpPr/>
              <p:nvPr/>
            </p:nvSpPr>
            <p:spPr>
              <a:xfrm>
                <a:off x="3949832" y="1938395"/>
                <a:ext cx="475043" cy="414157"/>
              </a:xfrm>
              <a:custGeom>
                <a:avLst/>
                <a:gdLst>
                  <a:gd name="connsiteX0" fmla="*/ 128933 w 475043"/>
                  <a:gd name="connsiteY0" fmla="*/ 455 h 414157"/>
                  <a:gd name="connsiteX1" fmla="*/ 157957 w 475043"/>
                  <a:gd name="connsiteY1" fmla="*/ 7803 h 414157"/>
                  <a:gd name="connsiteX2" fmla="*/ 459085 w 475043"/>
                  <a:gd name="connsiteY2" fmla="*/ 233651 h 414157"/>
                  <a:gd name="connsiteX3" fmla="*/ 467544 w 475043"/>
                  <a:gd name="connsiteY3" fmla="*/ 289479 h 414157"/>
                  <a:gd name="connsiteX4" fmla="*/ 396069 w 475043"/>
                  <a:gd name="connsiteY4" fmla="*/ 395636 h 414157"/>
                  <a:gd name="connsiteX5" fmla="*/ 341090 w 475043"/>
                  <a:gd name="connsiteY5" fmla="*/ 408322 h 414157"/>
                  <a:gd name="connsiteX6" fmla="*/ 18812 w 475043"/>
                  <a:gd name="connsiteY6" fmla="*/ 213772 h 414157"/>
                  <a:gd name="connsiteX7" fmla="*/ 6127 w 475043"/>
                  <a:gd name="connsiteY7" fmla="*/ 160059 h 414157"/>
                  <a:gd name="connsiteX8" fmla="*/ 103399 w 475043"/>
                  <a:gd name="connsiteY8" fmla="*/ 16261 h 414157"/>
                  <a:gd name="connsiteX9" fmla="*/ 128933 w 475043"/>
                  <a:gd name="connsiteY9" fmla="*/ 455 h 414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75043" h="414157">
                    <a:moveTo>
                      <a:pt x="128933" y="455"/>
                    </a:moveTo>
                    <a:cubicBezTo>
                      <a:pt x="138819" y="-1079"/>
                      <a:pt x="149287" y="1247"/>
                      <a:pt x="157957" y="7803"/>
                    </a:cubicBezTo>
                    <a:lnTo>
                      <a:pt x="459085" y="233651"/>
                    </a:lnTo>
                    <a:cubicBezTo>
                      <a:pt x="476429" y="246759"/>
                      <a:pt x="480234" y="271713"/>
                      <a:pt x="467544" y="289479"/>
                    </a:cubicBezTo>
                    <a:lnTo>
                      <a:pt x="396069" y="395636"/>
                    </a:lnTo>
                    <a:cubicBezTo>
                      <a:pt x="384654" y="413819"/>
                      <a:pt x="359699" y="419742"/>
                      <a:pt x="341090" y="408322"/>
                    </a:cubicBezTo>
                    <a:lnTo>
                      <a:pt x="18812" y="213772"/>
                    </a:lnTo>
                    <a:cubicBezTo>
                      <a:pt x="203" y="202352"/>
                      <a:pt x="-5720" y="178246"/>
                      <a:pt x="6127" y="160059"/>
                    </a:cubicBezTo>
                    <a:lnTo>
                      <a:pt x="103399" y="16261"/>
                    </a:lnTo>
                    <a:cubicBezTo>
                      <a:pt x="109742" y="7381"/>
                      <a:pt x="119047" y="1988"/>
                      <a:pt x="128933" y="45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xmlns="" id="{21F97638-7CDA-4AC5-87AF-0A772F7E25B9}"/>
                  </a:ext>
                </a:extLst>
              </p:cNvPr>
              <p:cNvSpPr/>
              <p:nvPr/>
            </p:nvSpPr>
            <p:spPr>
              <a:xfrm>
                <a:off x="7771687" y="1938395"/>
                <a:ext cx="474946" cy="414157"/>
              </a:xfrm>
              <a:custGeom>
                <a:avLst/>
                <a:gdLst>
                  <a:gd name="connsiteX0" fmla="*/ 346200 w 474946"/>
                  <a:gd name="connsiteY0" fmla="*/ 455 h 414157"/>
                  <a:gd name="connsiteX1" fmla="*/ 371736 w 474946"/>
                  <a:gd name="connsiteY1" fmla="*/ 16261 h 414157"/>
                  <a:gd name="connsiteX2" fmla="*/ 469009 w 474946"/>
                  <a:gd name="connsiteY2" fmla="*/ 160059 h 414157"/>
                  <a:gd name="connsiteX3" fmla="*/ 456323 w 474946"/>
                  <a:gd name="connsiteY3" fmla="*/ 213772 h 414157"/>
                  <a:gd name="connsiteX4" fmla="*/ 134050 w 474946"/>
                  <a:gd name="connsiteY4" fmla="*/ 408322 h 414157"/>
                  <a:gd name="connsiteX5" fmla="*/ 79066 w 474946"/>
                  <a:gd name="connsiteY5" fmla="*/ 395636 h 414157"/>
                  <a:gd name="connsiteX6" fmla="*/ 7170 w 474946"/>
                  <a:gd name="connsiteY6" fmla="*/ 289479 h 414157"/>
                  <a:gd name="connsiteX7" fmla="*/ 16050 w 474946"/>
                  <a:gd name="connsiteY7" fmla="*/ 233651 h 414157"/>
                  <a:gd name="connsiteX8" fmla="*/ 317175 w 474946"/>
                  <a:gd name="connsiteY8" fmla="*/ 7803 h 414157"/>
                  <a:gd name="connsiteX9" fmla="*/ 346200 w 474946"/>
                  <a:gd name="connsiteY9" fmla="*/ 455 h 414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74946" h="414157">
                    <a:moveTo>
                      <a:pt x="346200" y="455"/>
                    </a:moveTo>
                    <a:cubicBezTo>
                      <a:pt x="356087" y="1988"/>
                      <a:pt x="365391" y="7381"/>
                      <a:pt x="371736" y="16261"/>
                    </a:cubicBezTo>
                    <a:lnTo>
                      <a:pt x="469009" y="160059"/>
                    </a:lnTo>
                    <a:cubicBezTo>
                      <a:pt x="480429" y="178246"/>
                      <a:pt x="474932" y="202778"/>
                      <a:pt x="456323" y="213772"/>
                    </a:cubicBezTo>
                    <a:lnTo>
                      <a:pt x="134050" y="408322"/>
                    </a:lnTo>
                    <a:cubicBezTo>
                      <a:pt x="115441" y="419742"/>
                      <a:pt x="90908" y="413819"/>
                      <a:pt x="79066" y="395636"/>
                    </a:cubicBezTo>
                    <a:lnTo>
                      <a:pt x="7170" y="289479"/>
                    </a:lnTo>
                    <a:cubicBezTo>
                      <a:pt x="-5099" y="271713"/>
                      <a:pt x="-1289" y="246759"/>
                      <a:pt x="16050" y="233651"/>
                    </a:cubicBezTo>
                    <a:lnTo>
                      <a:pt x="317175" y="7803"/>
                    </a:lnTo>
                    <a:cubicBezTo>
                      <a:pt x="325847" y="1247"/>
                      <a:pt x="336314" y="-1079"/>
                      <a:pt x="346200" y="45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xmlns="" id="{292428F1-C8EF-4D3F-99AD-396BCEE7C65D}"/>
                  </a:ext>
                </a:extLst>
              </p:cNvPr>
              <p:cNvSpPr/>
              <p:nvPr/>
            </p:nvSpPr>
            <p:spPr>
              <a:xfrm>
                <a:off x="3804576" y="2194546"/>
                <a:ext cx="482363" cy="384006"/>
              </a:xfrm>
              <a:custGeom>
                <a:avLst/>
                <a:gdLst>
                  <a:gd name="connsiteX0" fmla="*/ 105916 w 482363"/>
                  <a:gd name="connsiteY0" fmla="*/ 1501 h 384006"/>
                  <a:gd name="connsiteX1" fmla="*/ 135735 w 482363"/>
                  <a:gd name="connsiteY1" fmla="*/ 4989 h 384006"/>
                  <a:gd name="connsiteX2" fmla="*/ 462236 w 482363"/>
                  <a:gd name="connsiteY2" fmla="*/ 192350 h 384006"/>
                  <a:gd name="connsiteX3" fmla="*/ 477461 w 482363"/>
                  <a:gd name="connsiteY3" fmla="*/ 246907 h 384006"/>
                  <a:gd name="connsiteX4" fmla="*/ 419521 w 482363"/>
                  <a:gd name="connsiteY4" fmla="*/ 361097 h 384006"/>
                  <a:gd name="connsiteX5" fmla="*/ 366655 w 482363"/>
                  <a:gd name="connsiteY5" fmla="*/ 380554 h 384006"/>
                  <a:gd name="connsiteX6" fmla="*/ 22806 w 482363"/>
                  <a:gd name="connsiteY6" fmla="*/ 226606 h 384006"/>
                  <a:gd name="connsiteX7" fmla="*/ 3780 w 482363"/>
                  <a:gd name="connsiteY7" fmla="*/ 175011 h 384006"/>
                  <a:gd name="connsiteX8" fmla="*/ 82443 w 482363"/>
                  <a:gd name="connsiteY8" fmla="*/ 20215 h 384006"/>
                  <a:gd name="connsiteX9" fmla="*/ 105916 w 482363"/>
                  <a:gd name="connsiteY9" fmla="*/ 1501 h 384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2363" h="384006">
                    <a:moveTo>
                      <a:pt x="105916" y="1501"/>
                    </a:moveTo>
                    <a:cubicBezTo>
                      <a:pt x="115538" y="-1248"/>
                      <a:pt x="126218" y="-297"/>
                      <a:pt x="135735" y="4989"/>
                    </a:cubicBezTo>
                    <a:lnTo>
                      <a:pt x="462236" y="192350"/>
                    </a:lnTo>
                    <a:cubicBezTo>
                      <a:pt x="480845" y="203344"/>
                      <a:pt x="488034" y="227876"/>
                      <a:pt x="477461" y="246907"/>
                    </a:cubicBezTo>
                    <a:lnTo>
                      <a:pt x="419521" y="361097"/>
                    </a:lnTo>
                    <a:cubicBezTo>
                      <a:pt x="410218" y="380554"/>
                      <a:pt x="386534" y="389435"/>
                      <a:pt x="366655" y="380554"/>
                    </a:cubicBezTo>
                    <a:lnTo>
                      <a:pt x="22806" y="226606"/>
                    </a:lnTo>
                    <a:cubicBezTo>
                      <a:pt x="2932" y="217726"/>
                      <a:pt x="-5527" y="194463"/>
                      <a:pt x="3780" y="175011"/>
                    </a:cubicBezTo>
                    <a:lnTo>
                      <a:pt x="82443" y="20215"/>
                    </a:lnTo>
                    <a:cubicBezTo>
                      <a:pt x="87730" y="10700"/>
                      <a:pt x="96294" y="4250"/>
                      <a:pt x="105916" y="1501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xmlns="" id="{85F29F0F-656C-4E6C-B20C-A6DA43BB4226}"/>
                  </a:ext>
                </a:extLst>
              </p:cNvPr>
              <p:cNvSpPr/>
              <p:nvPr/>
            </p:nvSpPr>
            <p:spPr>
              <a:xfrm>
                <a:off x="7909068" y="2194546"/>
                <a:ext cx="482589" cy="384006"/>
              </a:xfrm>
              <a:custGeom>
                <a:avLst/>
                <a:gdLst>
                  <a:gd name="connsiteX0" fmla="*/ 376462 w 482589"/>
                  <a:gd name="connsiteY0" fmla="*/ 1501 h 384006"/>
                  <a:gd name="connsiteX1" fmla="*/ 399725 w 482589"/>
                  <a:gd name="connsiteY1" fmla="*/ 20215 h 384006"/>
                  <a:gd name="connsiteX2" fmla="*/ 478810 w 482589"/>
                  <a:gd name="connsiteY2" fmla="*/ 175011 h 384006"/>
                  <a:gd name="connsiteX3" fmla="*/ 459779 w 482589"/>
                  <a:gd name="connsiteY3" fmla="*/ 226606 h 384006"/>
                  <a:gd name="connsiteX4" fmla="*/ 115935 w 482589"/>
                  <a:gd name="connsiteY4" fmla="*/ 380554 h 384006"/>
                  <a:gd name="connsiteX5" fmla="*/ 63065 w 482589"/>
                  <a:gd name="connsiteY5" fmla="*/ 361097 h 384006"/>
                  <a:gd name="connsiteX6" fmla="*/ 4702 w 482589"/>
                  <a:gd name="connsiteY6" fmla="*/ 246907 h 384006"/>
                  <a:gd name="connsiteX7" fmla="*/ 20354 w 482589"/>
                  <a:gd name="connsiteY7" fmla="*/ 192350 h 384006"/>
                  <a:gd name="connsiteX8" fmla="*/ 346855 w 482589"/>
                  <a:gd name="connsiteY8" fmla="*/ 4989 h 384006"/>
                  <a:gd name="connsiteX9" fmla="*/ 376462 w 482589"/>
                  <a:gd name="connsiteY9" fmla="*/ 1501 h 384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2589" h="384006">
                    <a:moveTo>
                      <a:pt x="376462" y="1501"/>
                    </a:moveTo>
                    <a:cubicBezTo>
                      <a:pt x="386084" y="4250"/>
                      <a:pt x="394650" y="10700"/>
                      <a:pt x="399725" y="20215"/>
                    </a:cubicBezTo>
                    <a:lnTo>
                      <a:pt x="478810" y="175011"/>
                    </a:lnTo>
                    <a:cubicBezTo>
                      <a:pt x="488117" y="194463"/>
                      <a:pt x="479657" y="217726"/>
                      <a:pt x="459779" y="226606"/>
                    </a:cubicBezTo>
                    <a:lnTo>
                      <a:pt x="115935" y="380554"/>
                    </a:lnTo>
                    <a:cubicBezTo>
                      <a:pt x="96482" y="389435"/>
                      <a:pt x="72372" y="380554"/>
                      <a:pt x="63065" y="361097"/>
                    </a:cubicBezTo>
                    <a:lnTo>
                      <a:pt x="4702" y="246907"/>
                    </a:lnTo>
                    <a:cubicBezTo>
                      <a:pt x="-5448" y="227450"/>
                      <a:pt x="1319" y="203344"/>
                      <a:pt x="20354" y="192350"/>
                    </a:cubicBezTo>
                    <a:lnTo>
                      <a:pt x="346855" y="4989"/>
                    </a:lnTo>
                    <a:cubicBezTo>
                      <a:pt x="356160" y="-297"/>
                      <a:pt x="366839" y="-1248"/>
                      <a:pt x="376462" y="1501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xmlns="" id="{691D5440-5937-4A65-AB3C-9A0BF3D420E5}"/>
                  </a:ext>
                </a:extLst>
              </p:cNvPr>
              <p:cNvSpPr/>
              <p:nvPr/>
            </p:nvSpPr>
            <p:spPr>
              <a:xfrm>
                <a:off x="3693017" y="2468851"/>
                <a:ext cx="483510" cy="349497"/>
              </a:xfrm>
              <a:custGeom>
                <a:avLst/>
                <a:gdLst>
                  <a:gd name="connsiteX0" fmla="*/ 111950 w 483510"/>
                  <a:gd name="connsiteY0" fmla="*/ 3054 h 349497"/>
                  <a:gd name="connsiteX1" fmla="*/ 458760 w 483510"/>
                  <a:gd name="connsiteY1" fmla="*/ 149392 h 349497"/>
                  <a:gd name="connsiteX2" fmla="*/ 480748 w 483510"/>
                  <a:gd name="connsiteY2" fmla="*/ 201409 h 349497"/>
                  <a:gd name="connsiteX3" fmla="*/ 437611 w 483510"/>
                  <a:gd name="connsiteY3" fmla="*/ 321944 h 349497"/>
                  <a:gd name="connsiteX4" fmla="*/ 387281 w 483510"/>
                  <a:gd name="connsiteY4" fmla="*/ 347746 h 349497"/>
                  <a:gd name="connsiteX5" fmla="*/ 27363 w 483510"/>
                  <a:gd name="connsiteY5" fmla="*/ 236936 h 349497"/>
                  <a:gd name="connsiteX6" fmla="*/ 1992 w 483510"/>
                  <a:gd name="connsiteY6" fmla="*/ 187875 h 349497"/>
                  <a:gd name="connsiteX7" fmla="*/ 61198 w 483510"/>
                  <a:gd name="connsiteY7" fmla="*/ 24625 h 349497"/>
                  <a:gd name="connsiteX8" fmla="*/ 111950 w 483510"/>
                  <a:gd name="connsiteY8" fmla="*/ 3054 h 349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3510" h="349497">
                    <a:moveTo>
                      <a:pt x="111950" y="3054"/>
                    </a:moveTo>
                    <a:lnTo>
                      <a:pt x="458760" y="149392"/>
                    </a:lnTo>
                    <a:cubicBezTo>
                      <a:pt x="478635" y="157846"/>
                      <a:pt x="488785" y="181108"/>
                      <a:pt x="480748" y="201409"/>
                    </a:cubicBezTo>
                    <a:lnTo>
                      <a:pt x="437611" y="321944"/>
                    </a:lnTo>
                    <a:cubicBezTo>
                      <a:pt x="430844" y="342671"/>
                      <a:pt x="408004" y="354092"/>
                      <a:pt x="387281" y="347746"/>
                    </a:cubicBezTo>
                    <a:lnTo>
                      <a:pt x="27363" y="236936"/>
                    </a:lnTo>
                    <a:cubicBezTo>
                      <a:pt x="6219" y="230591"/>
                      <a:pt x="-4780" y="208602"/>
                      <a:pt x="1992" y="187875"/>
                    </a:cubicBezTo>
                    <a:lnTo>
                      <a:pt x="61198" y="24625"/>
                    </a:lnTo>
                    <a:cubicBezTo>
                      <a:pt x="69235" y="4324"/>
                      <a:pt x="92071" y="-5404"/>
                      <a:pt x="111950" y="305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xmlns="" id="{303AEFD4-855D-4597-B179-23CB155F27AA}"/>
                  </a:ext>
                </a:extLst>
              </p:cNvPr>
              <p:cNvSpPr/>
              <p:nvPr/>
            </p:nvSpPr>
            <p:spPr>
              <a:xfrm>
                <a:off x="8019700" y="2468851"/>
                <a:ext cx="483681" cy="349497"/>
              </a:xfrm>
              <a:custGeom>
                <a:avLst/>
                <a:gdLst>
                  <a:gd name="connsiteX0" fmla="*/ 371561 w 483681"/>
                  <a:gd name="connsiteY0" fmla="*/ 3054 h 349497"/>
                  <a:gd name="connsiteX1" fmla="*/ 422317 w 483681"/>
                  <a:gd name="connsiteY1" fmla="*/ 24625 h 349497"/>
                  <a:gd name="connsiteX2" fmla="*/ 481524 w 483681"/>
                  <a:gd name="connsiteY2" fmla="*/ 187875 h 349497"/>
                  <a:gd name="connsiteX3" fmla="*/ 456574 w 483681"/>
                  <a:gd name="connsiteY3" fmla="*/ 236936 h 349497"/>
                  <a:gd name="connsiteX4" fmla="*/ 96657 w 483681"/>
                  <a:gd name="connsiteY4" fmla="*/ 347746 h 349497"/>
                  <a:gd name="connsiteX5" fmla="*/ 46326 w 483681"/>
                  <a:gd name="connsiteY5" fmla="*/ 321944 h 349497"/>
                  <a:gd name="connsiteX6" fmla="*/ 2763 w 483681"/>
                  <a:gd name="connsiteY6" fmla="*/ 201409 h 349497"/>
                  <a:gd name="connsiteX7" fmla="*/ 24756 w 483681"/>
                  <a:gd name="connsiteY7" fmla="*/ 149392 h 349497"/>
                  <a:gd name="connsiteX8" fmla="*/ 371561 w 483681"/>
                  <a:gd name="connsiteY8" fmla="*/ 3054 h 349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3681" h="349497">
                    <a:moveTo>
                      <a:pt x="371561" y="3054"/>
                    </a:moveTo>
                    <a:cubicBezTo>
                      <a:pt x="391440" y="-5404"/>
                      <a:pt x="414281" y="4324"/>
                      <a:pt x="422317" y="24625"/>
                    </a:cubicBezTo>
                    <a:lnTo>
                      <a:pt x="481524" y="187875"/>
                    </a:lnTo>
                    <a:cubicBezTo>
                      <a:pt x="488717" y="208602"/>
                      <a:pt x="477297" y="230591"/>
                      <a:pt x="456574" y="236936"/>
                    </a:cubicBezTo>
                    <a:lnTo>
                      <a:pt x="96657" y="347746"/>
                    </a:lnTo>
                    <a:cubicBezTo>
                      <a:pt x="75934" y="354092"/>
                      <a:pt x="53093" y="342671"/>
                      <a:pt x="46326" y="321944"/>
                    </a:cubicBezTo>
                    <a:lnTo>
                      <a:pt x="2763" y="201409"/>
                    </a:lnTo>
                    <a:cubicBezTo>
                      <a:pt x="-5274" y="181108"/>
                      <a:pt x="4881" y="157846"/>
                      <a:pt x="24756" y="149392"/>
                    </a:cubicBezTo>
                    <a:lnTo>
                      <a:pt x="371561" y="3054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xmlns="" id="{4B810E4F-66AE-49CB-824A-5E1E7CB8F7DB}"/>
                  </a:ext>
                </a:extLst>
              </p:cNvPr>
              <p:cNvSpPr/>
              <p:nvPr/>
            </p:nvSpPr>
            <p:spPr>
              <a:xfrm>
                <a:off x="3692633" y="4059114"/>
                <a:ext cx="483473" cy="349321"/>
              </a:xfrm>
              <a:custGeom>
                <a:avLst/>
                <a:gdLst>
                  <a:gd name="connsiteX0" fmla="*/ 387244 w 483473"/>
                  <a:gd name="connsiteY0" fmla="*/ 1752 h 349321"/>
                  <a:gd name="connsiteX1" fmla="*/ 437574 w 483473"/>
                  <a:gd name="connsiteY1" fmla="*/ 27550 h 349321"/>
                  <a:gd name="connsiteX2" fmla="*/ 480711 w 483473"/>
                  <a:gd name="connsiteY2" fmla="*/ 148089 h 349321"/>
                  <a:gd name="connsiteX3" fmla="*/ 458719 w 483473"/>
                  <a:gd name="connsiteY3" fmla="*/ 200107 h 349321"/>
                  <a:gd name="connsiteX4" fmla="*/ 111913 w 483473"/>
                  <a:gd name="connsiteY4" fmla="*/ 346444 h 349321"/>
                  <a:gd name="connsiteX5" fmla="*/ 61161 w 483473"/>
                  <a:gd name="connsiteY5" fmla="*/ 324874 h 349321"/>
                  <a:gd name="connsiteX6" fmla="*/ 1950 w 483473"/>
                  <a:gd name="connsiteY6" fmla="*/ 161623 h 349321"/>
                  <a:gd name="connsiteX7" fmla="*/ 27326 w 483473"/>
                  <a:gd name="connsiteY7" fmla="*/ 112563 h 349321"/>
                  <a:gd name="connsiteX8" fmla="*/ 387244 w 483473"/>
                  <a:gd name="connsiteY8" fmla="*/ 1752 h 349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3473" h="349321">
                    <a:moveTo>
                      <a:pt x="387244" y="1752"/>
                    </a:moveTo>
                    <a:cubicBezTo>
                      <a:pt x="407967" y="-4593"/>
                      <a:pt x="430803" y="6827"/>
                      <a:pt x="437574" y="27550"/>
                    </a:cubicBezTo>
                    <a:lnTo>
                      <a:pt x="480711" y="148089"/>
                    </a:lnTo>
                    <a:cubicBezTo>
                      <a:pt x="488748" y="168390"/>
                      <a:pt x="478598" y="191648"/>
                      <a:pt x="458719" y="200107"/>
                    </a:cubicBezTo>
                    <a:lnTo>
                      <a:pt x="111913" y="346444"/>
                    </a:lnTo>
                    <a:cubicBezTo>
                      <a:pt x="92039" y="354481"/>
                      <a:pt x="69198" y="345174"/>
                      <a:pt x="61161" y="324874"/>
                    </a:cubicBezTo>
                    <a:lnTo>
                      <a:pt x="1950" y="161623"/>
                    </a:lnTo>
                    <a:cubicBezTo>
                      <a:pt x="-4817" y="140896"/>
                      <a:pt x="6604" y="118908"/>
                      <a:pt x="27326" y="112563"/>
                    </a:cubicBezTo>
                    <a:lnTo>
                      <a:pt x="387244" y="1752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xmlns="" id="{7F8D6FC1-7D50-4AD2-B9F4-956183D702D5}"/>
                  </a:ext>
                </a:extLst>
              </p:cNvPr>
              <p:cNvSpPr/>
              <p:nvPr/>
            </p:nvSpPr>
            <p:spPr>
              <a:xfrm>
                <a:off x="8019647" y="4059113"/>
                <a:ext cx="483995" cy="349498"/>
              </a:xfrm>
              <a:custGeom>
                <a:avLst/>
                <a:gdLst>
                  <a:gd name="connsiteX0" fmla="*/ 97131 w 483995"/>
                  <a:gd name="connsiteY0" fmla="*/ 1752 h 349498"/>
                  <a:gd name="connsiteX1" fmla="*/ 457049 w 483995"/>
                  <a:gd name="connsiteY1" fmla="*/ 112563 h 349498"/>
                  <a:gd name="connsiteX2" fmla="*/ 482003 w 483995"/>
                  <a:gd name="connsiteY2" fmla="*/ 161623 h 349498"/>
                  <a:gd name="connsiteX3" fmla="*/ 422792 w 483995"/>
                  <a:gd name="connsiteY3" fmla="*/ 324874 h 349498"/>
                  <a:gd name="connsiteX4" fmla="*/ 372040 w 483995"/>
                  <a:gd name="connsiteY4" fmla="*/ 346444 h 349498"/>
                  <a:gd name="connsiteX5" fmla="*/ 24809 w 483995"/>
                  <a:gd name="connsiteY5" fmla="*/ 200107 h 349498"/>
                  <a:gd name="connsiteX6" fmla="*/ 2816 w 483995"/>
                  <a:gd name="connsiteY6" fmla="*/ 148089 h 349498"/>
                  <a:gd name="connsiteX7" fmla="*/ 46806 w 483995"/>
                  <a:gd name="connsiteY7" fmla="*/ 27550 h 349498"/>
                  <a:gd name="connsiteX8" fmla="*/ 97131 w 483995"/>
                  <a:gd name="connsiteY8" fmla="*/ 1752 h 349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3995" h="349498">
                    <a:moveTo>
                      <a:pt x="97131" y="1752"/>
                    </a:moveTo>
                    <a:lnTo>
                      <a:pt x="457049" y="112563"/>
                    </a:lnTo>
                    <a:cubicBezTo>
                      <a:pt x="477772" y="118908"/>
                      <a:pt x="488770" y="140896"/>
                      <a:pt x="482003" y="161623"/>
                    </a:cubicBezTo>
                    <a:lnTo>
                      <a:pt x="422792" y="324874"/>
                    </a:lnTo>
                    <a:cubicBezTo>
                      <a:pt x="414756" y="345174"/>
                      <a:pt x="391915" y="354903"/>
                      <a:pt x="372040" y="346444"/>
                    </a:cubicBezTo>
                    <a:lnTo>
                      <a:pt x="24809" y="200107"/>
                    </a:lnTo>
                    <a:cubicBezTo>
                      <a:pt x="4512" y="191648"/>
                      <a:pt x="-5221" y="168390"/>
                      <a:pt x="2816" y="148089"/>
                    </a:cubicBezTo>
                    <a:lnTo>
                      <a:pt x="46806" y="27550"/>
                    </a:lnTo>
                    <a:cubicBezTo>
                      <a:pt x="53568" y="6827"/>
                      <a:pt x="76409" y="-4593"/>
                      <a:pt x="97131" y="175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xmlns="" id="{47E0740D-6293-4E17-AA24-CC8903B5921D}"/>
                  </a:ext>
                </a:extLst>
              </p:cNvPr>
              <p:cNvSpPr/>
              <p:nvPr/>
            </p:nvSpPr>
            <p:spPr>
              <a:xfrm>
                <a:off x="3804151" y="4298909"/>
                <a:ext cx="482455" cy="384006"/>
              </a:xfrm>
              <a:custGeom>
                <a:avLst/>
                <a:gdLst>
                  <a:gd name="connsiteX0" fmla="*/ 396896 w 482455"/>
                  <a:gd name="connsiteY0" fmla="*/ 2554 h 384006"/>
                  <a:gd name="connsiteX1" fmla="*/ 419524 w 482455"/>
                  <a:gd name="connsiteY1" fmla="*/ 22905 h 384006"/>
                  <a:gd name="connsiteX2" fmla="*/ 477464 w 482455"/>
                  <a:gd name="connsiteY2" fmla="*/ 137100 h 384006"/>
                  <a:gd name="connsiteX3" fmla="*/ 462239 w 482455"/>
                  <a:gd name="connsiteY3" fmla="*/ 191657 h 384006"/>
                  <a:gd name="connsiteX4" fmla="*/ 135734 w 482455"/>
                  <a:gd name="connsiteY4" fmla="*/ 379018 h 384006"/>
                  <a:gd name="connsiteX5" fmla="*/ 82447 w 482455"/>
                  <a:gd name="connsiteY5" fmla="*/ 363792 h 384006"/>
                  <a:gd name="connsiteX6" fmla="*/ 3779 w 482455"/>
                  <a:gd name="connsiteY6" fmla="*/ 209000 h 384006"/>
                  <a:gd name="connsiteX7" fmla="*/ 22814 w 482455"/>
                  <a:gd name="connsiteY7" fmla="*/ 157400 h 384006"/>
                  <a:gd name="connsiteX8" fmla="*/ 366658 w 482455"/>
                  <a:gd name="connsiteY8" fmla="*/ 3452 h 384006"/>
                  <a:gd name="connsiteX9" fmla="*/ 396896 w 482455"/>
                  <a:gd name="connsiteY9" fmla="*/ 2554 h 384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2455" h="384006">
                    <a:moveTo>
                      <a:pt x="396896" y="2554"/>
                    </a:moveTo>
                    <a:cubicBezTo>
                      <a:pt x="406517" y="6095"/>
                      <a:pt x="414871" y="13179"/>
                      <a:pt x="419524" y="22905"/>
                    </a:cubicBezTo>
                    <a:lnTo>
                      <a:pt x="477464" y="137100"/>
                    </a:lnTo>
                    <a:cubicBezTo>
                      <a:pt x="488041" y="156557"/>
                      <a:pt x="481270" y="180663"/>
                      <a:pt x="462239" y="191657"/>
                    </a:cubicBezTo>
                    <a:lnTo>
                      <a:pt x="135734" y="379018"/>
                    </a:lnTo>
                    <a:cubicBezTo>
                      <a:pt x="116703" y="389590"/>
                      <a:pt x="93019" y="382823"/>
                      <a:pt x="82447" y="363792"/>
                    </a:cubicBezTo>
                    <a:lnTo>
                      <a:pt x="3779" y="209000"/>
                    </a:lnTo>
                    <a:cubicBezTo>
                      <a:pt x="-5528" y="189543"/>
                      <a:pt x="2935" y="166281"/>
                      <a:pt x="22814" y="157400"/>
                    </a:cubicBezTo>
                    <a:lnTo>
                      <a:pt x="366658" y="3452"/>
                    </a:lnTo>
                    <a:cubicBezTo>
                      <a:pt x="376385" y="-988"/>
                      <a:pt x="387274" y="-988"/>
                      <a:pt x="396896" y="2554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xmlns="" id="{50F76F46-F8B8-47B1-BE61-315F5A24634A}"/>
                  </a:ext>
                </a:extLst>
              </p:cNvPr>
              <p:cNvSpPr/>
              <p:nvPr/>
            </p:nvSpPr>
            <p:spPr>
              <a:xfrm>
                <a:off x="7909303" y="4298910"/>
                <a:ext cx="482776" cy="384283"/>
              </a:xfrm>
              <a:custGeom>
                <a:avLst/>
                <a:gdLst>
                  <a:gd name="connsiteX0" fmla="*/ 85725 w 482776"/>
                  <a:gd name="connsiteY0" fmla="*/ 2554 h 384283"/>
                  <a:gd name="connsiteX1" fmla="*/ 116121 w 482776"/>
                  <a:gd name="connsiteY1" fmla="*/ 3452 h 384283"/>
                  <a:gd name="connsiteX2" fmla="*/ 459965 w 482776"/>
                  <a:gd name="connsiteY2" fmla="*/ 157400 h 384283"/>
                  <a:gd name="connsiteX3" fmla="*/ 479000 w 482776"/>
                  <a:gd name="connsiteY3" fmla="*/ 209000 h 384283"/>
                  <a:gd name="connsiteX4" fmla="*/ 399910 w 482776"/>
                  <a:gd name="connsiteY4" fmla="*/ 363792 h 384283"/>
                  <a:gd name="connsiteX5" fmla="*/ 347045 w 482776"/>
                  <a:gd name="connsiteY5" fmla="*/ 379018 h 384283"/>
                  <a:gd name="connsiteX6" fmla="*/ 20536 w 482776"/>
                  <a:gd name="connsiteY6" fmla="*/ 191657 h 384283"/>
                  <a:gd name="connsiteX7" fmla="*/ 4888 w 482776"/>
                  <a:gd name="connsiteY7" fmla="*/ 137100 h 384283"/>
                  <a:gd name="connsiteX8" fmla="*/ 63255 w 482776"/>
                  <a:gd name="connsiteY8" fmla="*/ 22905 h 384283"/>
                  <a:gd name="connsiteX9" fmla="*/ 85725 w 482776"/>
                  <a:gd name="connsiteY9" fmla="*/ 2554 h 384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2776" h="384283">
                    <a:moveTo>
                      <a:pt x="85725" y="2554"/>
                    </a:moveTo>
                    <a:cubicBezTo>
                      <a:pt x="95294" y="-988"/>
                      <a:pt x="106184" y="-988"/>
                      <a:pt x="116121" y="3452"/>
                    </a:cubicBezTo>
                    <a:lnTo>
                      <a:pt x="459965" y="157400"/>
                    </a:lnTo>
                    <a:cubicBezTo>
                      <a:pt x="479843" y="166281"/>
                      <a:pt x="488302" y="189543"/>
                      <a:pt x="479000" y="209000"/>
                    </a:cubicBezTo>
                    <a:lnTo>
                      <a:pt x="399910" y="363792"/>
                    </a:lnTo>
                    <a:cubicBezTo>
                      <a:pt x="389760" y="383245"/>
                      <a:pt x="365654" y="390012"/>
                      <a:pt x="347045" y="379018"/>
                    </a:cubicBezTo>
                    <a:lnTo>
                      <a:pt x="20536" y="191657"/>
                    </a:lnTo>
                    <a:cubicBezTo>
                      <a:pt x="1509" y="180663"/>
                      <a:pt x="-5684" y="156130"/>
                      <a:pt x="4888" y="137100"/>
                    </a:cubicBezTo>
                    <a:lnTo>
                      <a:pt x="63255" y="22905"/>
                    </a:lnTo>
                    <a:cubicBezTo>
                      <a:pt x="67909" y="13179"/>
                      <a:pt x="76156" y="6095"/>
                      <a:pt x="85725" y="2554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xmlns="" id="{B02E4989-D58C-4E4C-85C0-92317F4DA039}"/>
                  </a:ext>
                </a:extLst>
              </p:cNvPr>
              <p:cNvSpPr/>
              <p:nvPr/>
            </p:nvSpPr>
            <p:spPr>
              <a:xfrm>
                <a:off x="3949812" y="4524909"/>
                <a:ext cx="475062" cy="414158"/>
              </a:xfrm>
              <a:custGeom>
                <a:avLst/>
                <a:gdLst>
                  <a:gd name="connsiteX0" fmla="*/ 370871 w 475062"/>
                  <a:gd name="connsiteY0" fmla="*/ 1078 h 414158"/>
                  <a:gd name="connsiteX1" fmla="*/ 395667 w 475062"/>
                  <a:gd name="connsiteY1" fmla="*/ 18522 h 414158"/>
                  <a:gd name="connsiteX2" fmla="*/ 467563 w 475062"/>
                  <a:gd name="connsiteY2" fmla="*/ 124680 h 414158"/>
                  <a:gd name="connsiteX3" fmla="*/ 459104 w 475062"/>
                  <a:gd name="connsiteY3" fmla="*/ 180507 h 414158"/>
                  <a:gd name="connsiteX4" fmla="*/ 157976 w 475062"/>
                  <a:gd name="connsiteY4" fmla="*/ 406356 h 414158"/>
                  <a:gd name="connsiteX5" fmla="*/ 103418 w 475062"/>
                  <a:gd name="connsiteY5" fmla="*/ 397897 h 414158"/>
                  <a:gd name="connsiteX6" fmla="*/ 6146 w 475062"/>
                  <a:gd name="connsiteY6" fmla="*/ 254100 h 414158"/>
                  <a:gd name="connsiteX7" fmla="*/ 18410 w 475062"/>
                  <a:gd name="connsiteY7" fmla="*/ 200386 h 414158"/>
                  <a:gd name="connsiteX8" fmla="*/ 340683 w 475062"/>
                  <a:gd name="connsiteY8" fmla="*/ 5837 h 414158"/>
                  <a:gd name="connsiteX9" fmla="*/ 370871 w 475062"/>
                  <a:gd name="connsiteY9" fmla="*/ 1078 h 414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75062" h="414158">
                    <a:moveTo>
                      <a:pt x="370871" y="1078"/>
                    </a:moveTo>
                    <a:cubicBezTo>
                      <a:pt x="380863" y="3405"/>
                      <a:pt x="389957" y="9431"/>
                      <a:pt x="395667" y="18522"/>
                    </a:cubicBezTo>
                    <a:lnTo>
                      <a:pt x="467563" y="124680"/>
                    </a:lnTo>
                    <a:cubicBezTo>
                      <a:pt x="480253" y="142445"/>
                      <a:pt x="476448" y="167395"/>
                      <a:pt x="459104" y="180507"/>
                    </a:cubicBezTo>
                    <a:lnTo>
                      <a:pt x="157976" y="406356"/>
                    </a:lnTo>
                    <a:cubicBezTo>
                      <a:pt x="140636" y="419468"/>
                      <a:pt x="116104" y="415658"/>
                      <a:pt x="103418" y="397897"/>
                    </a:cubicBezTo>
                    <a:lnTo>
                      <a:pt x="6146" y="254100"/>
                    </a:lnTo>
                    <a:cubicBezTo>
                      <a:pt x="-5701" y="235913"/>
                      <a:pt x="222" y="211807"/>
                      <a:pt x="18410" y="200386"/>
                    </a:cubicBezTo>
                    <a:lnTo>
                      <a:pt x="340683" y="5837"/>
                    </a:lnTo>
                    <a:cubicBezTo>
                      <a:pt x="349988" y="127"/>
                      <a:pt x="360878" y="-1248"/>
                      <a:pt x="370871" y="107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xmlns="" id="{735476C2-BF31-430D-9BAB-C9FA972CCB84}"/>
                  </a:ext>
                </a:extLst>
              </p:cNvPr>
              <p:cNvSpPr/>
              <p:nvPr/>
            </p:nvSpPr>
            <p:spPr>
              <a:xfrm>
                <a:off x="7771384" y="4524909"/>
                <a:ext cx="475437" cy="414158"/>
              </a:xfrm>
              <a:custGeom>
                <a:avLst/>
                <a:gdLst>
                  <a:gd name="connsiteX0" fmla="*/ 104324 w 475437"/>
                  <a:gd name="connsiteY0" fmla="*/ 1078 h 414158"/>
                  <a:gd name="connsiteX1" fmla="*/ 134354 w 475437"/>
                  <a:gd name="connsiteY1" fmla="*/ 5837 h 414158"/>
                  <a:gd name="connsiteX2" fmla="*/ 456627 w 475437"/>
                  <a:gd name="connsiteY2" fmla="*/ 200386 h 414158"/>
                  <a:gd name="connsiteX3" fmla="*/ 469313 w 475437"/>
                  <a:gd name="connsiteY3" fmla="*/ 254100 h 414158"/>
                  <a:gd name="connsiteX4" fmla="*/ 372040 w 475437"/>
                  <a:gd name="connsiteY4" fmla="*/ 397897 h 414158"/>
                  <a:gd name="connsiteX5" fmla="*/ 317479 w 475437"/>
                  <a:gd name="connsiteY5" fmla="*/ 406356 h 414158"/>
                  <a:gd name="connsiteX6" fmla="*/ 16354 w 475437"/>
                  <a:gd name="connsiteY6" fmla="*/ 180507 h 414158"/>
                  <a:gd name="connsiteX7" fmla="*/ 7474 w 475437"/>
                  <a:gd name="connsiteY7" fmla="*/ 124680 h 414158"/>
                  <a:gd name="connsiteX8" fmla="*/ 79370 w 475437"/>
                  <a:gd name="connsiteY8" fmla="*/ 18522 h 414158"/>
                  <a:gd name="connsiteX9" fmla="*/ 104324 w 475437"/>
                  <a:gd name="connsiteY9" fmla="*/ 1078 h 414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75437" h="414158">
                    <a:moveTo>
                      <a:pt x="104324" y="1078"/>
                    </a:moveTo>
                    <a:cubicBezTo>
                      <a:pt x="114264" y="-1248"/>
                      <a:pt x="125050" y="127"/>
                      <a:pt x="134354" y="5837"/>
                    </a:cubicBezTo>
                    <a:lnTo>
                      <a:pt x="456627" y="200386"/>
                    </a:lnTo>
                    <a:cubicBezTo>
                      <a:pt x="475236" y="211807"/>
                      <a:pt x="481155" y="235913"/>
                      <a:pt x="469313" y="254100"/>
                    </a:cubicBezTo>
                    <a:lnTo>
                      <a:pt x="372040" y="397897"/>
                    </a:lnTo>
                    <a:cubicBezTo>
                      <a:pt x="359350" y="415658"/>
                      <a:pt x="334822" y="419468"/>
                      <a:pt x="317479" y="406356"/>
                    </a:cubicBezTo>
                    <a:lnTo>
                      <a:pt x="16354" y="180507"/>
                    </a:lnTo>
                    <a:cubicBezTo>
                      <a:pt x="-1411" y="167395"/>
                      <a:pt x="-5217" y="142445"/>
                      <a:pt x="7474" y="124680"/>
                    </a:cubicBezTo>
                    <a:lnTo>
                      <a:pt x="79370" y="18522"/>
                    </a:lnTo>
                    <a:cubicBezTo>
                      <a:pt x="85291" y="9431"/>
                      <a:pt x="94385" y="3405"/>
                      <a:pt x="104324" y="107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xmlns="" id="{B74F48F4-64CB-414E-9E4B-D30463BF08DA}"/>
                </a:ext>
              </a:extLst>
            </p:cNvPr>
            <p:cNvSpPr/>
            <p:nvPr/>
          </p:nvSpPr>
          <p:spPr>
            <a:xfrm flipV="1">
              <a:off x="6430942" y="3996384"/>
              <a:ext cx="2039253" cy="1470258"/>
            </a:xfrm>
            <a:custGeom>
              <a:avLst/>
              <a:gdLst>
                <a:gd name="connsiteX0" fmla="*/ 819453 w 2039253"/>
                <a:gd name="connsiteY0" fmla="*/ 1470230 h 1470258"/>
                <a:gd name="connsiteX1" fmla="*/ 1019627 w 2039253"/>
                <a:gd name="connsiteY1" fmla="*/ 1467090 h 1470258"/>
                <a:gd name="connsiteX2" fmla="*/ 1219800 w 2039253"/>
                <a:gd name="connsiteY2" fmla="*/ 1470230 h 1470258"/>
                <a:gd name="connsiteX3" fmla="*/ 2039253 w 2039253"/>
                <a:gd name="connsiteY3" fmla="*/ 1224844 h 1470258"/>
                <a:gd name="connsiteX4" fmla="*/ 1733042 w 2039253"/>
                <a:gd name="connsiteY4" fmla="*/ 0 h 1470258"/>
                <a:gd name="connsiteX5" fmla="*/ 1138882 w 2039253"/>
                <a:gd name="connsiteY5" fmla="*/ 257123 h 1470258"/>
                <a:gd name="connsiteX6" fmla="*/ 1021171 w 2039253"/>
                <a:gd name="connsiteY6" fmla="*/ 254897 h 1470258"/>
                <a:gd name="connsiteX7" fmla="*/ 1021171 w 2039253"/>
                <a:gd name="connsiteY7" fmla="*/ 254838 h 1470258"/>
                <a:gd name="connsiteX8" fmla="*/ 1019627 w 2039253"/>
                <a:gd name="connsiteY8" fmla="*/ 254867 h 1470258"/>
                <a:gd name="connsiteX9" fmla="*/ 1018082 w 2039253"/>
                <a:gd name="connsiteY9" fmla="*/ 254838 h 1470258"/>
                <a:gd name="connsiteX10" fmla="*/ 1018082 w 2039253"/>
                <a:gd name="connsiteY10" fmla="*/ 254897 h 1470258"/>
                <a:gd name="connsiteX11" fmla="*/ 900371 w 2039253"/>
                <a:gd name="connsiteY11" fmla="*/ 257123 h 1470258"/>
                <a:gd name="connsiteX12" fmla="*/ 306211 w 2039253"/>
                <a:gd name="connsiteY12" fmla="*/ 0 h 1470258"/>
                <a:gd name="connsiteX13" fmla="*/ 0 w 2039253"/>
                <a:gd name="connsiteY13" fmla="*/ 1224844 h 1470258"/>
                <a:gd name="connsiteX14" fmla="*/ 819453 w 2039253"/>
                <a:gd name="connsiteY14" fmla="*/ 1470230 h 1470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9253" h="1470258">
                  <a:moveTo>
                    <a:pt x="819453" y="1470230"/>
                  </a:moveTo>
                  <a:lnTo>
                    <a:pt x="1019627" y="1467090"/>
                  </a:lnTo>
                  <a:lnTo>
                    <a:pt x="1219800" y="1470230"/>
                  </a:lnTo>
                  <a:cubicBezTo>
                    <a:pt x="1649012" y="1471570"/>
                    <a:pt x="1804753" y="1425509"/>
                    <a:pt x="2039253" y="1224844"/>
                  </a:cubicBezTo>
                  <a:lnTo>
                    <a:pt x="1733042" y="0"/>
                  </a:lnTo>
                  <a:cubicBezTo>
                    <a:pt x="1744772" y="138701"/>
                    <a:pt x="1453131" y="248230"/>
                    <a:pt x="1138882" y="257123"/>
                  </a:cubicBezTo>
                  <a:lnTo>
                    <a:pt x="1021171" y="254897"/>
                  </a:lnTo>
                  <a:lnTo>
                    <a:pt x="1021171" y="254838"/>
                  </a:lnTo>
                  <a:lnTo>
                    <a:pt x="1019627" y="254867"/>
                  </a:lnTo>
                  <a:lnTo>
                    <a:pt x="1018082" y="254838"/>
                  </a:lnTo>
                  <a:lnTo>
                    <a:pt x="1018082" y="254897"/>
                  </a:lnTo>
                  <a:lnTo>
                    <a:pt x="900371" y="257123"/>
                  </a:lnTo>
                  <a:cubicBezTo>
                    <a:pt x="586122" y="248230"/>
                    <a:pt x="294481" y="138701"/>
                    <a:pt x="306211" y="0"/>
                  </a:cubicBezTo>
                  <a:lnTo>
                    <a:pt x="0" y="1224844"/>
                  </a:lnTo>
                  <a:cubicBezTo>
                    <a:pt x="234500" y="1425509"/>
                    <a:pt x="390241" y="1471570"/>
                    <a:pt x="819453" y="1470230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alpha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xmlns="" id="{E5C76BE3-1393-4403-9F71-19A52E6EFB3C}"/>
                </a:ext>
              </a:extLst>
            </p:cNvPr>
            <p:cNvSpPr/>
            <p:nvPr/>
          </p:nvSpPr>
          <p:spPr>
            <a:xfrm flipV="1">
              <a:off x="6886803" y="4694552"/>
              <a:ext cx="1129437" cy="753556"/>
            </a:xfrm>
            <a:custGeom>
              <a:avLst/>
              <a:gdLst>
                <a:gd name="connsiteX0" fmla="*/ 676306 w 1129437"/>
                <a:gd name="connsiteY0" fmla="*/ 753542 h 753556"/>
                <a:gd name="connsiteX1" fmla="*/ 1129437 w 1129437"/>
                <a:gd name="connsiteY1" fmla="*/ 627774 h 753556"/>
                <a:gd name="connsiteX2" fmla="*/ 960112 w 1129437"/>
                <a:gd name="connsiteY2" fmla="*/ 0 h 753556"/>
                <a:gd name="connsiteX3" fmla="*/ 631561 w 1129437"/>
                <a:gd name="connsiteY3" fmla="*/ 131784 h 753556"/>
                <a:gd name="connsiteX4" fmla="*/ 564762 w 1129437"/>
                <a:gd name="connsiteY4" fmla="*/ 130613 h 753556"/>
                <a:gd name="connsiteX5" fmla="*/ 564762 w 1129437"/>
                <a:gd name="connsiteY5" fmla="*/ 751921 h 753556"/>
                <a:gd name="connsiteX6" fmla="*/ 676306 w 1129437"/>
                <a:gd name="connsiteY6" fmla="*/ 753542 h 753556"/>
                <a:gd name="connsiteX7" fmla="*/ 453132 w 1129437"/>
                <a:gd name="connsiteY7" fmla="*/ 753542 h 753556"/>
                <a:gd name="connsiteX8" fmla="*/ 564676 w 1129437"/>
                <a:gd name="connsiteY8" fmla="*/ 751921 h 753556"/>
                <a:gd name="connsiteX9" fmla="*/ 564676 w 1129437"/>
                <a:gd name="connsiteY9" fmla="*/ 130613 h 753556"/>
                <a:gd name="connsiteX10" fmla="*/ 497877 w 1129437"/>
                <a:gd name="connsiteY10" fmla="*/ 131784 h 753556"/>
                <a:gd name="connsiteX11" fmla="*/ 169325 w 1129437"/>
                <a:gd name="connsiteY11" fmla="*/ 0 h 753556"/>
                <a:gd name="connsiteX12" fmla="*/ 0 w 1129437"/>
                <a:gd name="connsiteY12" fmla="*/ 627774 h 753556"/>
                <a:gd name="connsiteX13" fmla="*/ 453132 w 1129437"/>
                <a:gd name="connsiteY13" fmla="*/ 753542 h 75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29437" h="753556">
                  <a:moveTo>
                    <a:pt x="676306" y="753542"/>
                  </a:moveTo>
                  <a:cubicBezTo>
                    <a:pt x="913647" y="754229"/>
                    <a:pt x="999766" y="730621"/>
                    <a:pt x="1129437" y="627774"/>
                  </a:cubicBezTo>
                  <a:lnTo>
                    <a:pt x="960112" y="0"/>
                  </a:lnTo>
                  <a:cubicBezTo>
                    <a:pt x="966599" y="71089"/>
                    <a:pt x="805330" y="127226"/>
                    <a:pt x="631561" y="131784"/>
                  </a:cubicBezTo>
                  <a:lnTo>
                    <a:pt x="564762" y="130613"/>
                  </a:lnTo>
                  <a:lnTo>
                    <a:pt x="564762" y="751921"/>
                  </a:lnTo>
                  <a:cubicBezTo>
                    <a:pt x="605408" y="752850"/>
                    <a:pt x="642400" y="753444"/>
                    <a:pt x="676306" y="753542"/>
                  </a:cubicBezTo>
                  <a:close/>
                  <a:moveTo>
                    <a:pt x="453132" y="753542"/>
                  </a:moveTo>
                  <a:cubicBezTo>
                    <a:pt x="487038" y="753444"/>
                    <a:pt x="524030" y="752850"/>
                    <a:pt x="564676" y="751921"/>
                  </a:cubicBezTo>
                  <a:lnTo>
                    <a:pt x="564676" y="130613"/>
                  </a:lnTo>
                  <a:lnTo>
                    <a:pt x="497877" y="131784"/>
                  </a:lnTo>
                  <a:cubicBezTo>
                    <a:pt x="324107" y="127226"/>
                    <a:pt x="162839" y="71089"/>
                    <a:pt x="169325" y="0"/>
                  </a:cubicBezTo>
                  <a:lnTo>
                    <a:pt x="0" y="627774"/>
                  </a:lnTo>
                  <a:cubicBezTo>
                    <a:pt x="129671" y="730621"/>
                    <a:pt x="215791" y="754229"/>
                    <a:pt x="453132" y="753542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alpha val="57000"/>
                  </a:schemeClr>
                </a:gs>
                <a:gs pos="90000">
                  <a:schemeClr val="accent1">
                    <a:alpha val="0"/>
                  </a:schemeClr>
                </a:gs>
              </a:gsLst>
              <a:lin ang="54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xmlns="" id="{B930CEC7-45FB-4115-9CAD-B42DF8D4BA58}"/>
              </a:ext>
            </a:extLst>
          </p:cNvPr>
          <p:cNvGrpSpPr/>
          <p:nvPr/>
        </p:nvGrpSpPr>
        <p:grpSpPr>
          <a:xfrm>
            <a:off x="1399881" y="2147584"/>
            <a:ext cx="4533622" cy="3262299"/>
            <a:chOff x="1854200" y="977900"/>
            <a:chExt cx="8483600" cy="4902201"/>
          </a:xfrm>
          <a:effectLst>
            <a:outerShdw blurRad="254000" algn="ctr" rotWithShape="0">
              <a:schemeClr val="accent1">
                <a:alpha val="70000"/>
              </a:schemeClr>
            </a:outerShdw>
          </a:effectLst>
        </p:grpSpPr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xmlns="" id="{4A7A9F6C-F9DE-4E75-8D5A-EAD1F5848EB4}"/>
                </a:ext>
              </a:extLst>
            </p:cNvPr>
            <p:cNvSpPr/>
            <p:nvPr/>
          </p:nvSpPr>
          <p:spPr>
            <a:xfrm>
              <a:off x="1854200" y="977902"/>
              <a:ext cx="8483600" cy="4902199"/>
            </a:xfrm>
            <a:custGeom>
              <a:avLst/>
              <a:gdLst>
                <a:gd name="connsiteX0" fmla="*/ 240502 w 8483600"/>
                <a:gd name="connsiteY0" fmla="*/ 0 h 4902200"/>
                <a:gd name="connsiteX1" fmla="*/ 3708375 w 8483600"/>
                <a:gd name="connsiteY1" fmla="*/ 0 h 4902200"/>
                <a:gd name="connsiteX2" fmla="*/ 3759729 w 8483600"/>
                <a:gd name="connsiteY2" fmla="*/ 56516 h 4902200"/>
                <a:gd name="connsiteX3" fmla="*/ 4723873 w 8483600"/>
                <a:gd name="connsiteY3" fmla="*/ 56516 h 4902200"/>
                <a:gd name="connsiteX4" fmla="*/ 4775228 w 8483600"/>
                <a:gd name="connsiteY4" fmla="*/ 0 h 4902200"/>
                <a:gd name="connsiteX5" fmla="*/ 8243098 w 8483600"/>
                <a:gd name="connsiteY5" fmla="*/ 0 h 4902200"/>
                <a:gd name="connsiteX6" fmla="*/ 8483600 w 8483600"/>
                <a:gd name="connsiteY6" fmla="*/ 240502 h 4902200"/>
                <a:gd name="connsiteX7" fmla="*/ 8483600 w 8483600"/>
                <a:gd name="connsiteY7" fmla="*/ 2864087 h 4902200"/>
                <a:gd name="connsiteX8" fmla="*/ 8370316 w 8483600"/>
                <a:gd name="connsiteY8" fmla="*/ 2890519 h 4902200"/>
                <a:gd name="connsiteX9" fmla="*/ 8370316 w 8483600"/>
                <a:gd name="connsiteY9" fmla="*/ 3660141 h 4902200"/>
                <a:gd name="connsiteX10" fmla="*/ 8483600 w 8483600"/>
                <a:gd name="connsiteY10" fmla="*/ 3686574 h 4902200"/>
                <a:gd name="connsiteX11" fmla="*/ 8483600 w 8483600"/>
                <a:gd name="connsiteY11" fmla="*/ 4902200 h 4902200"/>
                <a:gd name="connsiteX12" fmla="*/ 5032306 w 8483600"/>
                <a:gd name="connsiteY12" fmla="*/ 4902200 h 4902200"/>
                <a:gd name="connsiteX13" fmla="*/ 4789076 w 8483600"/>
                <a:gd name="connsiteY13" fmla="*/ 4658970 h 4902200"/>
                <a:gd name="connsiteX14" fmla="*/ 3694527 w 8483600"/>
                <a:gd name="connsiteY14" fmla="*/ 4658970 h 4902200"/>
                <a:gd name="connsiteX15" fmla="*/ 3451297 w 8483600"/>
                <a:gd name="connsiteY15" fmla="*/ 4902200 h 4902200"/>
                <a:gd name="connsiteX16" fmla="*/ 0 w 8483600"/>
                <a:gd name="connsiteY16" fmla="*/ 4902200 h 4902200"/>
                <a:gd name="connsiteX17" fmla="*/ 0 w 8483600"/>
                <a:gd name="connsiteY17" fmla="*/ 2147334 h 4902200"/>
                <a:gd name="connsiteX18" fmla="*/ 113284 w 8483600"/>
                <a:gd name="connsiteY18" fmla="*/ 2120901 h 4902200"/>
                <a:gd name="connsiteX19" fmla="*/ 113284 w 8483600"/>
                <a:gd name="connsiteY19" fmla="*/ 1351279 h 4902200"/>
                <a:gd name="connsiteX20" fmla="*/ 0 w 8483600"/>
                <a:gd name="connsiteY20" fmla="*/ 1324847 h 4902200"/>
                <a:gd name="connsiteX21" fmla="*/ 0 w 8483600"/>
                <a:gd name="connsiteY21" fmla="*/ 240502 h 4902200"/>
                <a:gd name="connsiteX0" fmla="*/ 240502 w 8483600"/>
                <a:gd name="connsiteY0" fmla="*/ 0 h 4902200"/>
                <a:gd name="connsiteX1" fmla="*/ 3708375 w 8483600"/>
                <a:gd name="connsiteY1" fmla="*/ 0 h 4902200"/>
                <a:gd name="connsiteX2" fmla="*/ 3759729 w 8483600"/>
                <a:gd name="connsiteY2" fmla="*/ 56516 h 4902200"/>
                <a:gd name="connsiteX3" fmla="*/ 4723873 w 8483600"/>
                <a:gd name="connsiteY3" fmla="*/ 56516 h 4902200"/>
                <a:gd name="connsiteX4" fmla="*/ 4775228 w 8483600"/>
                <a:gd name="connsiteY4" fmla="*/ 0 h 4902200"/>
                <a:gd name="connsiteX5" fmla="*/ 8243098 w 8483600"/>
                <a:gd name="connsiteY5" fmla="*/ 0 h 4902200"/>
                <a:gd name="connsiteX6" fmla="*/ 8483600 w 8483600"/>
                <a:gd name="connsiteY6" fmla="*/ 240502 h 4902200"/>
                <a:gd name="connsiteX7" fmla="*/ 8483600 w 8483600"/>
                <a:gd name="connsiteY7" fmla="*/ 2864087 h 4902200"/>
                <a:gd name="connsiteX8" fmla="*/ 8370316 w 8483600"/>
                <a:gd name="connsiteY8" fmla="*/ 2890519 h 4902200"/>
                <a:gd name="connsiteX9" fmla="*/ 8370316 w 8483600"/>
                <a:gd name="connsiteY9" fmla="*/ 3660141 h 4902200"/>
                <a:gd name="connsiteX10" fmla="*/ 8483600 w 8483600"/>
                <a:gd name="connsiteY10" fmla="*/ 3686574 h 4902200"/>
                <a:gd name="connsiteX11" fmla="*/ 8483600 w 8483600"/>
                <a:gd name="connsiteY11" fmla="*/ 4902200 h 4902200"/>
                <a:gd name="connsiteX12" fmla="*/ 5032306 w 8483600"/>
                <a:gd name="connsiteY12" fmla="*/ 4902200 h 4902200"/>
                <a:gd name="connsiteX13" fmla="*/ 3694527 w 8483600"/>
                <a:gd name="connsiteY13" fmla="*/ 4658970 h 4902200"/>
                <a:gd name="connsiteX14" fmla="*/ 3451297 w 8483600"/>
                <a:gd name="connsiteY14" fmla="*/ 4902200 h 4902200"/>
                <a:gd name="connsiteX15" fmla="*/ 0 w 8483600"/>
                <a:gd name="connsiteY15" fmla="*/ 4902200 h 4902200"/>
                <a:gd name="connsiteX16" fmla="*/ 0 w 8483600"/>
                <a:gd name="connsiteY16" fmla="*/ 2147334 h 4902200"/>
                <a:gd name="connsiteX17" fmla="*/ 113284 w 8483600"/>
                <a:gd name="connsiteY17" fmla="*/ 2120901 h 4902200"/>
                <a:gd name="connsiteX18" fmla="*/ 113284 w 8483600"/>
                <a:gd name="connsiteY18" fmla="*/ 1351279 h 4902200"/>
                <a:gd name="connsiteX19" fmla="*/ 0 w 8483600"/>
                <a:gd name="connsiteY19" fmla="*/ 1324847 h 4902200"/>
                <a:gd name="connsiteX20" fmla="*/ 0 w 8483600"/>
                <a:gd name="connsiteY20" fmla="*/ 240502 h 4902200"/>
                <a:gd name="connsiteX21" fmla="*/ 240502 w 8483600"/>
                <a:gd name="connsiteY21" fmla="*/ 0 h 4902200"/>
                <a:gd name="connsiteX0" fmla="*/ 240502 w 8483600"/>
                <a:gd name="connsiteY0" fmla="*/ 0 h 4902200"/>
                <a:gd name="connsiteX1" fmla="*/ 3708375 w 8483600"/>
                <a:gd name="connsiteY1" fmla="*/ 0 h 4902200"/>
                <a:gd name="connsiteX2" fmla="*/ 3759729 w 8483600"/>
                <a:gd name="connsiteY2" fmla="*/ 56516 h 4902200"/>
                <a:gd name="connsiteX3" fmla="*/ 4723873 w 8483600"/>
                <a:gd name="connsiteY3" fmla="*/ 56516 h 4902200"/>
                <a:gd name="connsiteX4" fmla="*/ 4775228 w 8483600"/>
                <a:gd name="connsiteY4" fmla="*/ 0 h 4902200"/>
                <a:gd name="connsiteX5" fmla="*/ 8243098 w 8483600"/>
                <a:gd name="connsiteY5" fmla="*/ 0 h 4902200"/>
                <a:gd name="connsiteX6" fmla="*/ 8483600 w 8483600"/>
                <a:gd name="connsiteY6" fmla="*/ 240502 h 4902200"/>
                <a:gd name="connsiteX7" fmla="*/ 8483600 w 8483600"/>
                <a:gd name="connsiteY7" fmla="*/ 2864087 h 4902200"/>
                <a:gd name="connsiteX8" fmla="*/ 8370316 w 8483600"/>
                <a:gd name="connsiteY8" fmla="*/ 2890519 h 4902200"/>
                <a:gd name="connsiteX9" fmla="*/ 8370316 w 8483600"/>
                <a:gd name="connsiteY9" fmla="*/ 3660141 h 4902200"/>
                <a:gd name="connsiteX10" fmla="*/ 8483600 w 8483600"/>
                <a:gd name="connsiteY10" fmla="*/ 3686574 h 4902200"/>
                <a:gd name="connsiteX11" fmla="*/ 8483600 w 8483600"/>
                <a:gd name="connsiteY11" fmla="*/ 4902200 h 4902200"/>
                <a:gd name="connsiteX12" fmla="*/ 5032306 w 8483600"/>
                <a:gd name="connsiteY12" fmla="*/ 4902200 h 4902200"/>
                <a:gd name="connsiteX13" fmla="*/ 3451297 w 8483600"/>
                <a:gd name="connsiteY13" fmla="*/ 4902200 h 4902200"/>
                <a:gd name="connsiteX14" fmla="*/ 0 w 8483600"/>
                <a:gd name="connsiteY14" fmla="*/ 4902200 h 4902200"/>
                <a:gd name="connsiteX15" fmla="*/ 0 w 8483600"/>
                <a:gd name="connsiteY15" fmla="*/ 2147334 h 4902200"/>
                <a:gd name="connsiteX16" fmla="*/ 113284 w 8483600"/>
                <a:gd name="connsiteY16" fmla="*/ 2120901 h 4902200"/>
                <a:gd name="connsiteX17" fmla="*/ 113284 w 8483600"/>
                <a:gd name="connsiteY17" fmla="*/ 1351279 h 4902200"/>
                <a:gd name="connsiteX18" fmla="*/ 0 w 8483600"/>
                <a:gd name="connsiteY18" fmla="*/ 1324847 h 4902200"/>
                <a:gd name="connsiteX19" fmla="*/ 0 w 8483600"/>
                <a:gd name="connsiteY19" fmla="*/ 240502 h 4902200"/>
                <a:gd name="connsiteX20" fmla="*/ 240502 w 8483600"/>
                <a:gd name="connsiteY20" fmla="*/ 0 h 490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483600" h="4902200">
                  <a:moveTo>
                    <a:pt x="240502" y="0"/>
                  </a:moveTo>
                  <a:lnTo>
                    <a:pt x="3708375" y="0"/>
                  </a:lnTo>
                  <a:lnTo>
                    <a:pt x="3759729" y="56516"/>
                  </a:lnTo>
                  <a:lnTo>
                    <a:pt x="4723873" y="56516"/>
                  </a:lnTo>
                  <a:lnTo>
                    <a:pt x="4775228" y="0"/>
                  </a:lnTo>
                  <a:lnTo>
                    <a:pt x="8243098" y="0"/>
                  </a:lnTo>
                  <a:lnTo>
                    <a:pt x="8483600" y="240502"/>
                  </a:lnTo>
                  <a:lnTo>
                    <a:pt x="8483600" y="2864087"/>
                  </a:lnTo>
                  <a:lnTo>
                    <a:pt x="8370316" y="2890519"/>
                  </a:lnTo>
                  <a:lnTo>
                    <a:pt x="8370316" y="3660141"/>
                  </a:lnTo>
                  <a:lnTo>
                    <a:pt x="8483600" y="3686574"/>
                  </a:lnTo>
                  <a:lnTo>
                    <a:pt x="8483600" y="4902200"/>
                  </a:lnTo>
                  <a:lnTo>
                    <a:pt x="5032306" y="4902200"/>
                  </a:lnTo>
                  <a:lnTo>
                    <a:pt x="3451297" y="4902200"/>
                  </a:lnTo>
                  <a:lnTo>
                    <a:pt x="0" y="4902200"/>
                  </a:lnTo>
                  <a:lnTo>
                    <a:pt x="0" y="2147334"/>
                  </a:lnTo>
                  <a:lnTo>
                    <a:pt x="113284" y="2120901"/>
                  </a:lnTo>
                  <a:lnTo>
                    <a:pt x="113284" y="1351279"/>
                  </a:lnTo>
                  <a:lnTo>
                    <a:pt x="0" y="1324847"/>
                  </a:lnTo>
                  <a:lnTo>
                    <a:pt x="0" y="240502"/>
                  </a:lnTo>
                  <a:lnTo>
                    <a:pt x="24050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64000"/>
                  </a:schemeClr>
                </a:gs>
                <a:gs pos="48000">
                  <a:schemeClr val="accent1">
                    <a:alpha val="17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直角三角形 45">
              <a:extLst>
                <a:ext uri="{FF2B5EF4-FFF2-40B4-BE49-F238E27FC236}">
                  <a16:creationId xmlns:a16="http://schemas.microsoft.com/office/drawing/2014/main" xmlns="" id="{7D9157D5-50D3-48E0-8357-720EA3A308B4}"/>
                </a:ext>
              </a:extLst>
            </p:cNvPr>
            <p:cNvSpPr/>
            <p:nvPr/>
          </p:nvSpPr>
          <p:spPr>
            <a:xfrm rot="5400000">
              <a:off x="1854200" y="977900"/>
              <a:ext cx="144780" cy="144780"/>
            </a:xfrm>
            <a:prstGeom prst="rt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直角三角形 46">
              <a:extLst>
                <a:ext uri="{FF2B5EF4-FFF2-40B4-BE49-F238E27FC236}">
                  <a16:creationId xmlns:a16="http://schemas.microsoft.com/office/drawing/2014/main" xmlns="" id="{97D27D51-6D4A-4218-9321-0CDF3E467B5A}"/>
                </a:ext>
              </a:extLst>
            </p:cNvPr>
            <p:cNvSpPr/>
            <p:nvPr/>
          </p:nvSpPr>
          <p:spPr>
            <a:xfrm rot="16200000" flipH="1">
              <a:off x="10193020" y="977900"/>
              <a:ext cx="144780" cy="144780"/>
            </a:xfrm>
            <a:prstGeom prst="rt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梯形 47">
              <a:extLst>
                <a:ext uri="{FF2B5EF4-FFF2-40B4-BE49-F238E27FC236}">
                  <a16:creationId xmlns:a16="http://schemas.microsoft.com/office/drawing/2014/main" xmlns="" id="{177B45C4-5319-4F2A-8AF9-E0AFF8E102DB}"/>
                </a:ext>
              </a:extLst>
            </p:cNvPr>
            <p:cNvSpPr/>
            <p:nvPr/>
          </p:nvSpPr>
          <p:spPr>
            <a:xfrm rot="5400000">
              <a:off x="1521775" y="2680020"/>
              <a:ext cx="732790" cy="67940"/>
            </a:xfrm>
            <a:prstGeom prst="trapezoid">
              <a:avLst>
                <a:gd name="adj" fmla="val 23332"/>
              </a:avLst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梯形 48">
              <a:extLst>
                <a:ext uri="{FF2B5EF4-FFF2-40B4-BE49-F238E27FC236}">
                  <a16:creationId xmlns:a16="http://schemas.microsoft.com/office/drawing/2014/main" xmlns="" id="{F9B9E73D-0AB7-4ACA-AE6F-B2042D466D54}"/>
                </a:ext>
              </a:extLst>
            </p:cNvPr>
            <p:cNvSpPr/>
            <p:nvPr/>
          </p:nvSpPr>
          <p:spPr>
            <a:xfrm rot="16200000" flipH="1">
              <a:off x="9937435" y="4217548"/>
              <a:ext cx="732790" cy="67940"/>
            </a:xfrm>
            <a:prstGeom prst="trapezoid">
              <a:avLst>
                <a:gd name="adj" fmla="val 23332"/>
              </a:avLst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半闭框 51">
              <a:extLst>
                <a:ext uri="{FF2B5EF4-FFF2-40B4-BE49-F238E27FC236}">
                  <a16:creationId xmlns:a16="http://schemas.microsoft.com/office/drawing/2014/main" xmlns="" id="{E5C2697B-C7F5-462D-80E3-FBA55FC3CEB6}"/>
                </a:ext>
              </a:extLst>
            </p:cNvPr>
            <p:cNvSpPr/>
            <p:nvPr/>
          </p:nvSpPr>
          <p:spPr>
            <a:xfrm rot="16200000">
              <a:off x="1854200" y="5509261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半闭框 52">
              <a:extLst>
                <a:ext uri="{FF2B5EF4-FFF2-40B4-BE49-F238E27FC236}">
                  <a16:creationId xmlns:a16="http://schemas.microsoft.com/office/drawing/2014/main" xmlns="" id="{61CC28DB-749B-483E-8C09-A0BB60AF6398}"/>
                </a:ext>
              </a:extLst>
            </p:cNvPr>
            <p:cNvSpPr/>
            <p:nvPr/>
          </p:nvSpPr>
          <p:spPr>
            <a:xfrm rot="5400000" flipH="1">
              <a:off x="9966960" y="5509261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56677804-C415-4347-B88F-168E844BEBCC}"/>
              </a:ext>
            </a:extLst>
          </p:cNvPr>
          <p:cNvGrpSpPr/>
          <p:nvPr/>
        </p:nvGrpSpPr>
        <p:grpSpPr>
          <a:xfrm>
            <a:off x="6258374" y="2147584"/>
            <a:ext cx="4533622" cy="3262299"/>
            <a:chOff x="1854200" y="977900"/>
            <a:chExt cx="8483600" cy="4902201"/>
          </a:xfrm>
          <a:effectLst>
            <a:outerShdw blurRad="254000" algn="ctr" rotWithShape="0">
              <a:schemeClr val="accent1">
                <a:alpha val="70000"/>
              </a:schemeClr>
            </a:outerShdw>
          </a:effectLst>
        </p:grpSpPr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xmlns="" id="{99257C1D-AD1B-4578-A2CA-36B069AFCF4F}"/>
                </a:ext>
              </a:extLst>
            </p:cNvPr>
            <p:cNvSpPr/>
            <p:nvPr/>
          </p:nvSpPr>
          <p:spPr>
            <a:xfrm>
              <a:off x="1854200" y="977901"/>
              <a:ext cx="8483600" cy="4902200"/>
            </a:xfrm>
            <a:custGeom>
              <a:avLst/>
              <a:gdLst>
                <a:gd name="connsiteX0" fmla="*/ 240502 w 8483600"/>
                <a:gd name="connsiteY0" fmla="*/ 0 h 4902200"/>
                <a:gd name="connsiteX1" fmla="*/ 3708375 w 8483600"/>
                <a:gd name="connsiteY1" fmla="*/ 0 h 4902200"/>
                <a:gd name="connsiteX2" fmla="*/ 3759729 w 8483600"/>
                <a:gd name="connsiteY2" fmla="*/ 56516 h 4902200"/>
                <a:gd name="connsiteX3" fmla="*/ 4723873 w 8483600"/>
                <a:gd name="connsiteY3" fmla="*/ 56516 h 4902200"/>
                <a:gd name="connsiteX4" fmla="*/ 4775228 w 8483600"/>
                <a:gd name="connsiteY4" fmla="*/ 0 h 4902200"/>
                <a:gd name="connsiteX5" fmla="*/ 8243098 w 8483600"/>
                <a:gd name="connsiteY5" fmla="*/ 0 h 4902200"/>
                <a:gd name="connsiteX6" fmla="*/ 8483600 w 8483600"/>
                <a:gd name="connsiteY6" fmla="*/ 240502 h 4902200"/>
                <a:gd name="connsiteX7" fmla="*/ 8483600 w 8483600"/>
                <a:gd name="connsiteY7" fmla="*/ 2864087 h 4902200"/>
                <a:gd name="connsiteX8" fmla="*/ 8370316 w 8483600"/>
                <a:gd name="connsiteY8" fmla="*/ 2890519 h 4902200"/>
                <a:gd name="connsiteX9" fmla="*/ 8370316 w 8483600"/>
                <a:gd name="connsiteY9" fmla="*/ 3660141 h 4902200"/>
                <a:gd name="connsiteX10" fmla="*/ 8483600 w 8483600"/>
                <a:gd name="connsiteY10" fmla="*/ 3686574 h 4902200"/>
                <a:gd name="connsiteX11" fmla="*/ 8483600 w 8483600"/>
                <a:gd name="connsiteY11" fmla="*/ 4902200 h 4902200"/>
                <a:gd name="connsiteX12" fmla="*/ 5032306 w 8483600"/>
                <a:gd name="connsiteY12" fmla="*/ 4902200 h 4902200"/>
                <a:gd name="connsiteX13" fmla="*/ 4789076 w 8483600"/>
                <a:gd name="connsiteY13" fmla="*/ 4658970 h 4902200"/>
                <a:gd name="connsiteX14" fmla="*/ 3694527 w 8483600"/>
                <a:gd name="connsiteY14" fmla="*/ 4658970 h 4902200"/>
                <a:gd name="connsiteX15" fmla="*/ 3451297 w 8483600"/>
                <a:gd name="connsiteY15" fmla="*/ 4902200 h 4902200"/>
                <a:gd name="connsiteX16" fmla="*/ 0 w 8483600"/>
                <a:gd name="connsiteY16" fmla="*/ 4902200 h 4902200"/>
                <a:gd name="connsiteX17" fmla="*/ 0 w 8483600"/>
                <a:gd name="connsiteY17" fmla="*/ 2147334 h 4902200"/>
                <a:gd name="connsiteX18" fmla="*/ 113284 w 8483600"/>
                <a:gd name="connsiteY18" fmla="*/ 2120901 h 4902200"/>
                <a:gd name="connsiteX19" fmla="*/ 113284 w 8483600"/>
                <a:gd name="connsiteY19" fmla="*/ 1351279 h 4902200"/>
                <a:gd name="connsiteX20" fmla="*/ 0 w 8483600"/>
                <a:gd name="connsiteY20" fmla="*/ 1324847 h 4902200"/>
                <a:gd name="connsiteX21" fmla="*/ 0 w 8483600"/>
                <a:gd name="connsiteY21" fmla="*/ 240502 h 4902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483600" h="4902200">
                  <a:moveTo>
                    <a:pt x="240502" y="0"/>
                  </a:moveTo>
                  <a:lnTo>
                    <a:pt x="3708375" y="0"/>
                  </a:lnTo>
                  <a:lnTo>
                    <a:pt x="3759729" y="56516"/>
                  </a:lnTo>
                  <a:lnTo>
                    <a:pt x="4723873" y="56516"/>
                  </a:lnTo>
                  <a:lnTo>
                    <a:pt x="4775228" y="0"/>
                  </a:lnTo>
                  <a:lnTo>
                    <a:pt x="8243098" y="0"/>
                  </a:lnTo>
                  <a:lnTo>
                    <a:pt x="8483600" y="240502"/>
                  </a:lnTo>
                  <a:lnTo>
                    <a:pt x="8483600" y="2864087"/>
                  </a:lnTo>
                  <a:lnTo>
                    <a:pt x="8370316" y="2890519"/>
                  </a:lnTo>
                  <a:lnTo>
                    <a:pt x="8370316" y="3660141"/>
                  </a:lnTo>
                  <a:lnTo>
                    <a:pt x="8483600" y="3686574"/>
                  </a:lnTo>
                  <a:lnTo>
                    <a:pt x="8483600" y="4902200"/>
                  </a:lnTo>
                  <a:lnTo>
                    <a:pt x="5032306" y="4902200"/>
                  </a:lnTo>
                  <a:lnTo>
                    <a:pt x="4789076" y="4658970"/>
                  </a:lnTo>
                  <a:lnTo>
                    <a:pt x="3694527" y="4658970"/>
                  </a:lnTo>
                  <a:lnTo>
                    <a:pt x="3451297" y="4902200"/>
                  </a:lnTo>
                  <a:lnTo>
                    <a:pt x="0" y="4902200"/>
                  </a:lnTo>
                  <a:lnTo>
                    <a:pt x="0" y="2147334"/>
                  </a:lnTo>
                  <a:lnTo>
                    <a:pt x="113284" y="2120901"/>
                  </a:lnTo>
                  <a:lnTo>
                    <a:pt x="113284" y="1351279"/>
                  </a:lnTo>
                  <a:lnTo>
                    <a:pt x="0" y="1324847"/>
                  </a:lnTo>
                  <a:lnTo>
                    <a:pt x="0" y="24050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64000"/>
                  </a:schemeClr>
                </a:gs>
                <a:gs pos="48000">
                  <a:schemeClr val="accent1">
                    <a:alpha val="17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xmlns="" id="{BA96BE7A-86A6-4B7C-B60D-9BBA027034A2}"/>
                </a:ext>
              </a:extLst>
            </p:cNvPr>
            <p:cNvSpPr/>
            <p:nvPr/>
          </p:nvSpPr>
          <p:spPr>
            <a:xfrm rot="5400000">
              <a:off x="1854200" y="977900"/>
              <a:ext cx="144780" cy="144780"/>
            </a:xfrm>
            <a:prstGeom prst="rt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直角三角形 56">
              <a:extLst>
                <a:ext uri="{FF2B5EF4-FFF2-40B4-BE49-F238E27FC236}">
                  <a16:creationId xmlns:a16="http://schemas.microsoft.com/office/drawing/2014/main" xmlns="" id="{F39F93E8-671A-4DC8-91B7-7813B4B29C45}"/>
                </a:ext>
              </a:extLst>
            </p:cNvPr>
            <p:cNvSpPr/>
            <p:nvPr/>
          </p:nvSpPr>
          <p:spPr>
            <a:xfrm rot="16200000" flipH="1">
              <a:off x="10193020" y="977900"/>
              <a:ext cx="144780" cy="144780"/>
            </a:xfrm>
            <a:prstGeom prst="rt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8" name="梯形 57">
              <a:extLst>
                <a:ext uri="{FF2B5EF4-FFF2-40B4-BE49-F238E27FC236}">
                  <a16:creationId xmlns:a16="http://schemas.microsoft.com/office/drawing/2014/main" xmlns="" id="{10351868-2A15-4E34-81C3-1818D6B94AEF}"/>
                </a:ext>
              </a:extLst>
            </p:cNvPr>
            <p:cNvSpPr/>
            <p:nvPr/>
          </p:nvSpPr>
          <p:spPr>
            <a:xfrm rot="5400000">
              <a:off x="1521775" y="2680020"/>
              <a:ext cx="732790" cy="67940"/>
            </a:xfrm>
            <a:prstGeom prst="trapezoid">
              <a:avLst>
                <a:gd name="adj" fmla="val 23332"/>
              </a:avLst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9" name="梯形 58">
              <a:extLst>
                <a:ext uri="{FF2B5EF4-FFF2-40B4-BE49-F238E27FC236}">
                  <a16:creationId xmlns:a16="http://schemas.microsoft.com/office/drawing/2014/main" xmlns="" id="{832B5CBE-14EA-4DE1-86C0-C0F3A3E20DA0}"/>
                </a:ext>
              </a:extLst>
            </p:cNvPr>
            <p:cNvSpPr/>
            <p:nvPr/>
          </p:nvSpPr>
          <p:spPr>
            <a:xfrm rot="16200000" flipH="1">
              <a:off x="9937435" y="4217548"/>
              <a:ext cx="732790" cy="67940"/>
            </a:xfrm>
            <a:prstGeom prst="trapezoid">
              <a:avLst>
                <a:gd name="adj" fmla="val 23332"/>
              </a:avLst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xmlns="" id="{AAC0EB94-3918-472E-BB78-725DD6883839}"/>
                </a:ext>
              </a:extLst>
            </p:cNvPr>
            <p:cNvSpPr/>
            <p:nvPr/>
          </p:nvSpPr>
          <p:spPr>
            <a:xfrm>
              <a:off x="5374007" y="5680711"/>
              <a:ext cx="1443988" cy="199390"/>
            </a:xfrm>
            <a:custGeom>
              <a:avLst/>
              <a:gdLst>
                <a:gd name="connsiteX0" fmla="*/ 188346 w 1443988"/>
                <a:gd name="connsiteY0" fmla="*/ 0 h 199390"/>
                <a:gd name="connsiteX1" fmla="*/ 1255642 w 1443988"/>
                <a:gd name="connsiteY1" fmla="*/ 0 h 199390"/>
                <a:gd name="connsiteX2" fmla="*/ 1443988 w 1443988"/>
                <a:gd name="connsiteY2" fmla="*/ 199390 h 199390"/>
                <a:gd name="connsiteX3" fmla="*/ 1397375 w 1443988"/>
                <a:gd name="connsiteY3" fmla="*/ 199390 h 199390"/>
                <a:gd name="connsiteX4" fmla="*/ 1232782 w 1443988"/>
                <a:gd name="connsiteY4" fmla="*/ 25146 h 199390"/>
                <a:gd name="connsiteX5" fmla="*/ 211206 w 1443988"/>
                <a:gd name="connsiteY5" fmla="*/ 25146 h 199390"/>
                <a:gd name="connsiteX6" fmla="*/ 46613 w 1443988"/>
                <a:gd name="connsiteY6" fmla="*/ 199390 h 199390"/>
                <a:gd name="connsiteX7" fmla="*/ 0 w 1443988"/>
                <a:gd name="connsiteY7" fmla="*/ 199390 h 1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988" h="199390">
                  <a:moveTo>
                    <a:pt x="188346" y="0"/>
                  </a:moveTo>
                  <a:lnTo>
                    <a:pt x="1255642" y="0"/>
                  </a:lnTo>
                  <a:lnTo>
                    <a:pt x="1443988" y="199390"/>
                  </a:lnTo>
                  <a:lnTo>
                    <a:pt x="1397375" y="199390"/>
                  </a:lnTo>
                  <a:lnTo>
                    <a:pt x="1232782" y="25146"/>
                  </a:lnTo>
                  <a:lnTo>
                    <a:pt x="211206" y="25146"/>
                  </a:lnTo>
                  <a:lnTo>
                    <a:pt x="46613" y="199390"/>
                  </a:lnTo>
                  <a:lnTo>
                    <a:pt x="0" y="199390"/>
                  </a:lnTo>
                  <a:close/>
                </a:path>
              </a:pathLst>
            </a:cu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梯形 60">
              <a:extLst>
                <a:ext uri="{FF2B5EF4-FFF2-40B4-BE49-F238E27FC236}">
                  <a16:creationId xmlns:a16="http://schemas.microsoft.com/office/drawing/2014/main" xmlns="" id="{744972A5-292E-44AB-A1A6-82BF23CD699A}"/>
                </a:ext>
              </a:extLst>
            </p:cNvPr>
            <p:cNvSpPr/>
            <p:nvPr/>
          </p:nvSpPr>
          <p:spPr>
            <a:xfrm>
              <a:off x="5505452" y="5760720"/>
              <a:ext cx="1181098" cy="119379"/>
            </a:xfrm>
            <a:prstGeom prst="trapezoid">
              <a:avLst>
                <a:gd name="adj" fmla="val 90868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半闭框 61">
              <a:extLst>
                <a:ext uri="{FF2B5EF4-FFF2-40B4-BE49-F238E27FC236}">
                  <a16:creationId xmlns:a16="http://schemas.microsoft.com/office/drawing/2014/main" xmlns="" id="{64E81A5F-07DB-48B2-B600-FFA1D27143E7}"/>
                </a:ext>
              </a:extLst>
            </p:cNvPr>
            <p:cNvSpPr/>
            <p:nvPr/>
          </p:nvSpPr>
          <p:spPr>
            <a:xfrm rot="16200000">
              <a:off x="1854200" y="5509261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3" name="半闭框 62">
              <a:extLst>
                <a:ext uri="{FF2B5EF4-FFF2-40B4-BE49-F238E27FC236}">
                  <a16:creationId xmlns:a16="http://schemas.microsoft.com/office/drawing/2014/main" xmlns="" id="{4176457D-0904-4D41-8000-9B52F25C1C9F}"/>
                </a:ext>
              </a:extLst>
            </p:cNvPr>
            <p:cNvSpPr/>
            <p:nvPr/>
          </p:nvSpPr>
          <p:spPr>
            <a:xfrm rot="5400000" flipH="1">
              <a:off x="9966960" y="5509261"/>
              <a:ext cx="370840" cy="370840"/>
            </a:xfrm>
            <a:prstGeom prst="halfFrame">
              <a:avLst>
                <a:gd name="adj1" fmla="val 12801"/>
                <a:gd name="adj2" fmla="val 1213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65" name="图片 64" descr="图片包含 人, 桌子, 男人, 年轻&#10;&#10;描述已自动生成">
            <a:extLst>
              <a:ext uri="{FF2B5EF4-FFF2-40B4-BE49-F238E27FC236}">
                <a16:creationId xmlns:a16="http://schemas.microsoft.com/office/drawing/2014/main" xmlns="" id="{444D64A8-01C6-4BCC-8C2D-74DEFCEA209E}"/>
              </a:ext>
            </a:extLst>
          </p:cNvPr>
          <p:cNvPicPr>
            <a:picLocks noChangeAspect="1"/>
          </p:cNvPicPr>
          <p:nvPr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6" r="3126"/>
          <a:stretch/>
        </p:blipFill>
        <p:spPr>
          <a:xfrm>
            <a:off x="1541716" y="2255068"/>
            <a:ext cx="4249820" cy="3022126"/>
          </a:xfrm>
          <a:prstGeom prst="rect">
            <a:avLst/>
          </a:prstGeom>
        </p:spPr>
      </p:pic>
      <p:sp>
        <p:nvSpPr>
          <p:cNvPr id="66" name="文本框 65">
            <a:extLst>
              <a:ext uri="{FF2B5EF4-FFF2-40B4-BE49-F238E27FC236}">
                <a16:creationId xmlns:a16="http://schemas.microsoft.com/office/drawing/2014/main" xmlns="" id="{8740829F-28CB-43CE-8264-BFDAAF6FCA0F}"/>
              </a:ext>
            </a:extLst>
          </p:cNvPr>
          <p:cNvSpPr txBox="1"/>
          <p:nvPr/>
        </p:nvSpPr>
        <p:spPr>
          <a:xfrm>
            <a:off x="6544771" y="2613896"/>
            <a:ext cx="1669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标题文字</a:t>
            </a:r>
          </a:p>
        </p:txBody>
      </p:sp>
      <p:grpSp>
        <p:nvGrpSpPr>
          <p:cNvPr id="75" name="组合 74">
            <a:extLst>
              <a:ext uri="{FF2B5EF4-FFF2-40B4-BE49-F238E27FC236}">
                <a16:creationId xmlns:a16="http://schemas.microsoft.com/office/drawing/2014/main" xmlns="" id="{1546F3D6-09D8-4F62-AA30-DB0BAAB691C4}"/>
              </a:ext>
            </a:extLst>
          </p:cNvPr>
          <p:cNvGrpSpPr/>
          <p:nvPr/>
        </p:nvGrpSpPr>
        <p:grpSpPr>
          <a:xfrm>
            <a:off x="6692296" y="3235244"/>
            <a:ext cx="518977" cy="110663"/>
            <a:chOff x="6692296" y="3034298"/>
            <a:chExt cx="1851042" cy="394702"/>
          </a:xfr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1"/>
            <a:tileRect/>
          </a:gradFill>
        </p:grpSpPr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xmlns="" id="{DF1BCCBF-B0D9-424E-A0B8-A335FBFF9C57}"/>
                </a:ext>
              </a:extLst>
            </p:cNvPr>
            <p:cNvSpPr/>
            <p:nvPr/>
          </p:nvSpPr>
          <p:spPr>
            <a:xfrm>
              <a:off x="6692296" y="3034298"/>
              <a:ext cx="286681" cy="394702"/>
            </a:xfrm>
            <a:custGeom>
              <a:avLst/>
              <a:gdLst>
                <a:gd name="connsiteX0" fmla="*/ 0 w 321691"/>
                <a:gd name="connsiteY0" fmla="*/ 0 h 442904"/>
                <a:gd name="connsiteX1" fmla="*/ 100552 w 321691"/>
                <a:gd name="connsiteY1" fmla="*/ 0 h 442904"/>
                <a:gd name="connsiteX2" fmla="*/ 321691 w 321691"/>
                <a:gd name="connsiteY2" fmla="*/ 221450 h 442904"/>
                <a:gd name="connsiteX3" fmla="*/ 100552 w 321691"/>
                <a:gd name="connsiteY3" fmla="*/ 442904 h 442904"/>
                <a:gd name="connsiteX4" fmla="*/ 0 w 321691"/>
                <a:gd name="connsiteY4" fmla="*/ 442904 h 442904"/>
                <a:gd name="connsiteX5" fmla="*/ 221139 w 321691"/>
                <a:gd name="connsiteY5" fmla="*/ 221450 h 442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91" h="442904">
                  <a:moveTo>
                    <a:pt x="0" y="0"/>
                  </a:moveTo>
                  <a:lnTo>
                    <a:pt x="100552" y="0"/>
                  </a:lnTo>
                  <a:lnTo>
                    <a:pt x="321691" y="221450"/>
                  </a:lnTo>
                  <a:lnTo>
                    <a:pt x="100552" y="442904"/>
                  </a:lnTo>
                  <a:lnTo>
                    <a:pt x="0" y="442904"/>
                  </a:lnTo>
                  <a:lnTo>
                    <a:pt x="221139" y="2214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71" name="任意多边形: 形状 70">
              <a:extLst>
                <a:ext uri="{FF2B5EF4-FFF2-40B4-BE49-F238E27FC236}">
                  <a16:creationId xmlns:a16="http://schemas.microsoft.com/office/drawing/2014/main" xmlns="" id="{1D1F1900-83A2-43CD-ADA0-5941DE221614}"/>
                </a:ext>
              </a:extLst>
            </p:cNvPr>
            <p:cNvSpPr/>
            <p:nvPr/>
          </p:nvSpPr>
          <p:spPr>
            <a:xfrm>
              <a:off x="7083386" y="3034298"/>
              <a:ext cx="286681" cy="394702"/>
            </a:xfrm>
            <a:custGeom>
              <a:avLst/>
              <a:gdLst>
                <a:gd name="connsiteX0" fmla="*/ 0 w 321691"/>
                <a:gd name="connsiteY0" fmla="*/ 0 h 442904"/>
                <a:gd name="connsiteX1" fmla="*/ 100552 w 321691"/>
                <a:gd name="connsiteY1" fmla="*/ 0 h 442904"/>
                <a:gd name="connsiteX2" fmla="*/ 321691 w 321691"/>
                <a:gd name="connsiteY2" fmla="*/ 221450 h 442904"/>
                <a:gd name="connsiteX3" fmla="*/ 100552 w 321691"/>
                <a:gd name="connsiteY3" fmla="*/ 442904 h 442904"/>
                <a:gd name="connsiteX4" fmla="*/ 0 w 321691"/>
                <a:gd name="connsiteY4" fmla="*/ 442904 h 442904"/>
                <a:gd name="connsiteX5" fmla="*/ 221139 w 321691"/>
                <a:gd name="connsiteY5" fmla="*/ 221450 h 442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91" h="442904">
                  <a:moveTo>
                    <a:pt x="0" y="0"/>
                  </a:moveTo>
                  <a:lnTo>
                    <a:pt x="100552" y="0"/>
                  </a:lnTo>
                  <a:lnTo>
                    <a:pt x="321691" y="221450"/>
                  </a:lnTo>
                  <a:lnTo>
                    <a:pt x="100552" y="442904"/>
                  </a:lnTo>
                  <a:lnTo>
                    <a:pt x="0" y="442904"/>
                  </a:lnTo>
                  <a:lnTo>
                    <a:pt x="221139" y="2214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xmlns="" id="{6F3984E6-3C6B-49A5-A22F-F2173281BFCD}"/>
                </a:ext>
              </a:extLst>
            </p:cNvPr>
            <p:cNvSpPr/>
            <p:nvPr/>
          </p:nvSpPr>
          <p:spPr>
            <a:xfrm>
              <a:off x="7474476" y="3034298"/>
              <a:ext cx="286681" cy="394702"/>
            </a:xfrm>
            <a:custGeom>
              <a:avLst/>
              <a:gdLst>
                <a:gd name="connsiteX0" fmla="*/ 0 w 321691"/>
                <a:gd name="connsiteY0" fmla="*/ 0 h 442904"/>
                <a:gd name="connsiteX1" fmla="*/ 100552 w 321691"/>
                <a:gd name="connsiteY1" fmla="*/ 0 h 442904"/>
                <a:gd name="connsiteX2" fmla="*/ 321691 w 321691"/>
                <a:gd name="connsiteY2" fmla="*/ 221450 h 442904"/>
                <a:gd name="connsiteX3" fmla="*/ 100552 w 321691"/>
                <a:gd name="connsiteY3" fmla="*/ 442904 h 442904"/>
                <a:gd name="connsiteX4" fmla="*/ 0 w 321691"/>
                <a:gd name="connsiteY4" fmla="*/ 442904 h 442904"/>
                <a:gd name="connsiteX5" fmla="*/ 221139 w 321691"/>
                <a:gd name="connsiteY5" fmla="*/ 221450 h 442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91" h="442904">
                  <a:moveTo>
                    <a:pt x="0" y="0"/>
                  </a:moveTo>
                  <a:lnTo>
                    <a:pt x="100552" y="0"/>
                  </a:lnTo>
                  <a:lnTo>
                    <a:pt x="321691" y="221450"/>
                  </a:lnTo>
                  <a:lnTo>
                    <a:pt x="100552" y="442904"/>
                  </a:lnTo>
                  <a:lnTo>
                    <a:pt x="0" y="442904"/>
                  </a:lnTo>
                  <a:lnTo>
                    <a:pt x="221139" y="2214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xmlns="" id="{DF3FD9C4-8A5E-4A74-A65D-986857FD61F1}"/>
                </a:ext>
              </a:extLst>
            </p:cNvPr>
            <p:cNvSpPr/>
            <p:nvPr/>
          </p:nvSpPr>
          <p:spPr>
            <a:xfrm>
              <a:off x="7865566" y="3034298"/>
              <a:ext cx="286681" cy="394702"/>
            </a:xfrm>
            <a:custGeom>
              <a:avLst/>
              <a:gdLst>
                <a:gd name="connsiteX0" fmla="*/ 0 w 321691"/>
                <a:gd name="connsiteY0" fmla="*/ 0 h 442904"/>
                <a:gd name="connsiteX1" fmla="*/ 100552 w 321691"/>
                <a:gd name="connsiteY1" fmla="*/ 0 h 442904"/>
                <a:gd name="connsiteX2" fmla="*/ 321691 w 321691"/>
                <a:gd name="connsiteY2" fmla="*/ 221450 h 442904"/>
                <a:gd name="connsiteX3" fmla="*/ 100552 w 321691"/>
                <a:gd name="connsiteY3" fmla="*/ 442904 h 442904"/>
                <a:gd name="connsiteX4" fmla="*/ 0 w 321691"/>
                <a:gd name="connsiteY4" fmla="*/ 442904 h 442904"/>
                <a:gd name="connsiteX5" fmla="*/ 221139 w 321691"/>
                <a:gd name="connsiteY5" fmla="*/ 221450 h 442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91" h="442904">
                  <a:moveTo>
                    <a:pt x="0" y="0"/>
                  </a:moveTo>
                  <a:lnTo>
                    <a:pt x="100552" y="0"/>
                  </a:lnTo>
                  <a:lnTo>
                    <a:pt x="321691" y="221450"/>
                  </a:lnTo>
                  <a:lnTo>
                    <a:pt x="100552" y="442904"/>
                  </a:lnTo>
                  <a:lnTo>
                    <a:pt x="0" y="442904"/>
                  </a:lnTo>
                  <a:lnTo>
                    <a:pt x="221139" y="2214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xmlns="" id="{AE730D36-409B-4626-921C-902541A7724F}"/>
                </a:ext>
              </a:extLst>
            </p:cNvPr>
            <p:cNvSpPr/>
            <p:nvPr/>
          </p:nvSpPr>
          <p:spPr>
            <a:xfrm>
              <a:off x="8256657" y="3034298"/>
              <a:ext cx="286681" cy="394702"/>
            </a:xfrm>
            <a:custGeom>
              <a:avLst/>
              <a:gdLst>
                <a:gd name="connsiteX0" fmla="*/ 0 w 321691"/>
                <a:gd name="connsiteY0" fmla="*/ 0 h 442904"/>
                <a:gd name="connsiteX1" fmla="*/ 100552 w 321691"/>
                <a:gd name="connsiteY1" fmla="*/ 0 h 442904"/>
                <a:gd name="connsiteX2" fmla="*/ 321691 w 321691"/>
                <a:gd name="connsiteY2" fmla="*/ 221450 h 442904"/>
                <a:gd name="connsiteX3" fmla="*/ 100552 w 321691"/>
                <a:gd name="connsiteY3" fmla="*/ 442904 h 442904"/>
                <a:gd name="connsiteX4" fmla="*/ 0 w 321691"/>
                <a:gd name="connsiteY4" fmla="*/ 442904 h 442904"/>
                <a:gd name="connsiteX5" fmla="*/ 221139 w 321691"/>
                <a:gd name="connsiteY5" fmla="*/ 221450 h 442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91" h="442904">
                  <a:moveTo>
                    <a:pt x="0" y="0"/>
                  </a:moveTo>
                  <a:lnTo>
                    <a:pt x="100552" y="0"/>
                  </a:lnTo>
                  <a:lnTo>
                    <a:pt x="321691" y="221450"/>
                  </a:lnTo>
                  <a:lnTo>
                    <a:pt x="100552" y="442904"/>
                  </a:lnTo>
                  <a:lnTo>
                    <a:pt x="0" y="442904"/>
                  </a:lnTo>
                  <a:lnTo>
                    <a:pt x="221139" y="2214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76" name="文本框 75">
            <a:extLst>
              <a:ext uri="{FF2B5EF4-FFF2-40B4-BE49-F238E27FC236}">
                <a16:creationId xmlns:a16="http://schemas.microsoft.com/office/drawing/2014/main" xmlns="" id="{6C7F3CBC-8ACA-4B4E-AD16-733A72FB2511}"/>
              </a:ext>
            </a:extLst>
          </p:cNvPr>
          <p:cNvSpPr txBox="1"/>
          <p:nvPr/>
        </p:nvSpPr>
        <p:spPr>
          <a:xfrm>
            <a:off x="6503178" y="3437269"/>
            <a:ext cx="3721156" cy="1327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800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请在这里输入您所需要的正文文字，注意行间距为</a:t>
            </a:r>
            <a:r>
              <a:rPr lang="en-US" altLang="zh-CN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1.2</a:t>
            </a: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倍。</a:t>
            </a:r>
            <a:endParaRPr lang="en-US" altLang="zh-CN" sz="16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1800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请在这里输入您所需要的正文文字，注意行间距为</a:t>
            </a:r>
            <a:r>
              <a:rPr lang="en-US" altLang="zh-CN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1.2</a:t>
            </a:r>
            <a:r>
              <a:rPr lang="zh-CN" altLang="en-US" sz="16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倍。</a:t>
            </a:r>
          </a:p>
        </p:txBody>
      </p:sp>
      <p:grpSp>
        <p:nvGrpSpPr>
          <p:cNvPr id="93" name="组合 92">
            <a:extLst>
              <a:ext uri="{FF2B5EF4-FFF2-40B4-BE49-F238E27FC236}">
                <a16:creationId xmlns:a16="http://schemas.microsoft.com/office/drawing/2014/main" xmlns="" id="{CEC517A3-1357-433F-AA8F-E95940FF7F69}"/>
              </a:ext>
            </a:extLst>
          </p:cNvPr>
          <p:cNvGrpSpPr/>
          <p:nvPr/>
        </p:nvGrpSpPr>
        <p:grpSpPr>
          <a:xfrm>
            <a:off x="2989048" y="384154"/>
            <a:ext cx="6211460" cy="1091247"/>
            <a:chOff x="2989048" y="384154"/>
            <a:chExt cx="6211460" cy="1091247"/>
          </a:xfrm>
        </p:grpSpPr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xmlns="" id="{A2EFF79A-91CE-4C09-AC22-12D9161DC579}"/>
                </a:ext>
              </a:extLst>
            </p:cNvPr>
            <p:cNvSpPr txBox="1"/>
            <p:nvPr/>
          </p:nvSpPr>
          <p:spPr>
            <a:xfrm>
              <a:off x="4599008" y="384154"/>
              <a:ext cx="29806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>
                  <a:gradFill>
                    <a:gsLst>
                      <a:gs pos="41000">
                        <a:schemeClr val="bg1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latin typeface="字体圈欣意冠黑体" panose="00000500000000000000" pitchFamily="2" charset="-122"/>
                  <a:ea typeface="字体圈欣意冠黑体" panose="00000500000000000000" pitchFamily="2" charset="-122"/>
                </a:rPr>
                <a:t>产品与服务</a:t>
              </a:r>
            </a:p>
          </p:txBody>
        </p:sp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xmlns="" id="{DD15E2B6-9B93-411A-9BDD-BDCA7C512CE8}"/>
                </a:ext>
              </a:extLst>
            </p:cNvPr>
            <p:cNvSpPr txBox="1"/>
            <p:nvPr/>
          </p:nvSpPr>
          <p:spPr>
            <a:xfrm>
              <a:off x="4979505" y="1198402"/>
              <a:ext cx="22329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PRODUCTS AND SERVICES</a:t>
              </a:r>
            </a:p>
          </p:txBody>
        </p:sp>
        <p:grpSp>
          <p:nvGrpSpPr>
            <p:cNvPr id="96" name="PA-组合 46">
              <a:extLst>
                <a:ext uri="{FF2B5EF4-FFF2-40B4-BE49-F238E27FC236}">
                  <a16:creationId xmlns:a16="http://schemas.microsoft.com/office/drawing/2014/main" xmlns="" id="{986CFC07-9104-4FDF-B4CB-9945C99EF320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7446286" y="836908"/>
              <a:ext cx="1754222" cy="150645"/>
              <a:chOff x="8482277" y="995021"/>
              <a:chExt cx="1754222" cy="150645"/>
            </a:xfrm>
          </p:grpSpPr>
          <p:cxnSp>
            <p:nvCxnSpPr>
              <p:cNvPr id="105" name="PA-直接连接符 47">
                <a:extLst>
                  <a:ext uri="{FF2B5EF4-FFF2-40B4-BE49-F238E27FC236}">
                    <a16:creationId xmlns:a16="http://schemas.microsoft.com/office/drawing/2014/main" xmlns="" id="{06E209A1-AB70-4A9C-9317-F7E4E5220B55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PA-直接连接符 48">
                <a:extLst>
                  <a:ext uri="{FF2B5EF4-FFF2-40B4-BE49-F238E27FC236}">
                    <a16:creationId xmlns:a16="http://schemas.microsoft.com/office/drawing/2014/main" xmlns="" id="{F8890251-196D-4B42-8A63-A75CEF9E0AD1}"/>
                  </a:ext>
                </a:extLst>
              </p:cNvPr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PA-直接连接符 49">
                <a:extLst>
                  <a:ext uri="{FF2B5EF4-FFF2-40B4-BE49-F238E27FC236}">
                    <a16:creationId xmlns:a16="http://schemas.microsoft.com/office/drawing/2014/main" xmlns="" id="{78905A47-4E8B-484B-B140-5E1E26DA13C2}"/>
                  </a:ext>
                </a:extLst>
              </p:cNvPr>
              <p:cNvCxnSpPr>
                <a:cxnSpLocks/>
              </p:cNvCxnSpPr>
              <p:nvPr>
                <p:custDataLst>
                  <p:tags r:id="rId12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PA-梯形 87">
                <a:extLst>
                  <a:ext uri="{FF2B5EF4-FFF2-40B4-BE49-F238E27FC236}">
                    <a16:creationId xmlns:a16="http://schemas.microsoft.com/office/drawing/2014/main" xmlns="" id="{22799415-4AC5-4F2E-A04E-F4E9FB95A14B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PA-梯形 51">
                <a:extLst>
                  <a:ext uri="{FF2B5EF4-FFF2-40B4-BE49-F238E27FC236}">
                    <a16:creationId xmlns:a16="http://schemas.microsoft.com/office/drawing/2014/main" xmlns="" id="{7BACE454-A375-4EC4-B841-926FB006FD76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PA-矩形 52">
                <a:extLst>
                  <a:ext uri="{FF2B5EF4-FFF2-40B4-BE49-F238E27FC236}">
                    <a16:creationId xmlns:a16="http://schemas.microsoft.com/office/drawing/2014/main" xmlns="" id="{5AD6D5A1-E000-4E63-AEF1-6F029F3B670C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PA-矩形 53">
                <a:extLst>
                  <a:ext uri="{FF2B5EF4-FFF2-40B4-BE49-F238E27FC236}">
                    <a16:creationId xmlns:a16="http://schemas.microsoft.com/office/drawing/2014/main" xmlns="" id="{AECAF0E2-F919-48A4-AA72-C95F191D7740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7" name="PA-组合 60">
              <a:extLst>
                <a:ext uri="{FF2B5EF4-FFF2-40B4-BE49-F238E27FC236}">
                  <a16:creationId xmlns:a16="http://schemas.microsoft.com/office/drawing/2014/main" xmlns="" id="{2321B396-82A9-4252-975B-9A5B0E54427F}"/>
                </a:ext>
              </a:extLst>
            </p:cNvPr>
            <p:cNvGrpSpPr/>
            <p:nvPr>
              <p:custDataLst>
                <p:tags r:id="rId2"/>
              </p:custDataLst>
            </p:nvPr>
          </p:nvGrpSpPr>
          <p:grpSpPr>
            <a:xfrm flipH="1">
              <a:off x="2989048" y="836908"/>
              <a:ext cx="1754222" cy="150645"/>
              <a:chOff x="8482277" y="995021"/>
              <a:chExt cx="1754222" cy="150645"/>
            </a:xfrm>
          </p:grpSpPr>
          <p:cxnSp>
            <p:nvCxnSpPr>
              <p:cNvPr id="98" name="PA-直接连接符 69">
                <a:extLst>
                  <a:ext uri="{FF2B5EF4-FFF2-40B4-BE49-F238E27FC236}">
                    <a16:creationId xmlns:a16="http://schemas.microsoft.com/office/drawing/2014/main" xmlns="" id="{33686AB6-6984-404F-ACD4-7F96808AD8BF}"/>
                  </a:ext>
                </a:extLst>
              </p:cNvPr>
              <p:cNvCxnSpPr>
                <a:cxnSpLocks/>
              </p:cNvCxnSpPr>
              <p:nvPr>
                <p:custDataLst>
                  <p:tags r:id="rId3"/>
                </p:custDataLst>
              </p:nvPr>
            </p:nvCxnSpPr>
            <p:spPr>
              <a:xfrm flipH="1">
                <a:off x="10236499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PA-直接连接符 70">
                <a:extLst>
                  <a:ext uri="{FF2B5EF4-FFF2-40B4-BE49-F238E27FC236}">
                    <a16:creationId xmlns:a16="http://schemas.microsoft.com/office/drawing/2014/main" xmlns="" id="{F422F737-D450-46BF-B69B-5708D5C1772F}"/>
                  </a:ext>
                </a:extLst>
              </p:cNvPr>
              <p:cNvCxnSpPr>
                <a:cxnSpLocks/>
              </p:cNvCxnSpPr>
              <p:nvPr>
                <p:custDataLst>
                  <p:tags r:id="rId4"/>
                </p:custDataLst>
              </p:nvPr>
            </p:nvCxnSpPr>
            <p:spPr>
              <a:xfrm flipH="1">
                <a:off x="10189622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PA-直接连接符 75">
                <a:extLst>
                  <a:ext uri="{FF2B5EF4-FFF2-40B4-BE49-F238E27FC236}">
                    <a16:creationId xmlns:a16="http://schemas.microsoft.com/office/drawing/2014/main" xmlns="" id="{931E72C0-D4F3-4181-AAD8-6905550DE3AB}"/>
                  </a:ext>
                </a:extLst>
              </p:cNvPr>
              <p:cNvCxnSpPr>
                <a:cxnSpLocks/>
              </p:cNvCxnSpPr>
              <p:nvPr>
                <p:custDataLst>
                  <p:tags r:id="rId5"/>
                </p:custDataLst>
              </p:nvPr>
            </p:nvCxnSpPr>
            <p:spPr>
              <a:xfrm flipH="1">
                <a:off x="10146881" y="1015411"/>
                <a:ext cx="0" cy="64127"/>
              </a:xfrm>
              <a:prstGeom prst="line">
                <a:avLst/>
              </a:pr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PA-梯形 87">
                <a:extLst>
                  <a:ext uri="{FF2B5EF4-FFF2-40B4-BE49-F238E27FC236}">
                    <a16:creationId xmlns:a16="http://schemas.microsoft.com/office/drawing/2014/main" xmlns="" id="{D3BECF47-F4AA-4CAA-B760-5A4B7BF0422F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flipH="1">
                <a:off x="8802196" y="1015410"/>
                <a:ext cx="1253222" cy="55301"/>
              </a:xfrm>
              <a:custGeom>
                <a:avLst/>
                <a:gdLst>
                  <a:gd name="connsiteX0" fmla="*/ 0 w 1798311"/>
                  <a:gd name="connsiteY0" fmla="*/ 76409 h 76409"/>
                  <a:gd name="connsiteX1" fmla="*/ 66743 w 1798311"/>
                  <a:gd name="connsiteY1" fmla="*/ 0 h 76409"/>
                  <a:gd name="connsiteX2" fmla="*/ 1731568 w 1798311"/>
                  <a:gd name="connsiteY2" fmla="*/ 0 h 76409"/>
                  <a:gd name="connsiteX3" fmla="*/ 1798311 w 1798311"/>
                  <a:gd name="connsiteY3" fmla="*/ 76409 h 76409"/>
                  <a:gd name="connsiteX4" fmla="*/ 0 w 1798311"/>
                  <a:gd name="connsiteY4" fmla="*/ 76409 h 76409"/>
                  <a:gd name="connsiteX0" fmla="*/ 1798311 w 1889751"/>
                  <a:gd name="connsiteY0" fmla="*/ 76409 h 167849"/>
                  <a:gd name="connsiteX1" fmla="*/ 0 w 1889751"/>
                  <a:gd name="connsiteY1" fmla="*/ 76409 h 167849"/>
                  <a:gd name="connsiteX2" fmla="*/ 66743 w 1889751"/>
                  <a:gd name="connsiteY2" fmla="*/ 0 h 167849"/>
                  <a:gd name="connsiteX3" fmla="*/ 1731568 w 1889751"/>
                  <a:gd name="connsiteY3" fmla="*/ 0 h 167849"/>
                  <a:gd name="connsiteX4" fmla="*/ 1889751 w 1889751"/>
                  <a:gd name="connsiteY4" fmla="*/ 167849 h 167849"/>
                  <a:gd name="connsiteX0" fmla="*/ 0 w 1889751"/>
                  <a:gd name="connsiteY0" fmla="*/ 76409 h 167849"/>
                  <a:gd name="connsiteX1" fmla="*/ 66743 w 1889751"/>
                  <a:gd name="connsiteY1" fmla="*/ 0 h 167849"/>
                  <a:gd name="connsiteX2" fmla="*/ 1731568 w 1889751"/>
                  <a:gd name="connsiteY2" fmla="*/ 0 h 167849"/>
                  <a:gd name="connsiteX3" fmla="*/ 1889751 w 1889751"/>
                  <a:gd name="connsiteY3" fmla="*/ 167849 h 167849"/>
                  <a:gd name="connsiteX0" fmla="*/ 0 w 1731568"/>
                  <a:gd name="connsiteY0" fmla="*/ 76409 h 76409"/>
                  <a:gd name="connsiteX1" fmla="*/ 66743 w 1731568"/>
                  <a:gd name="connsiteY1" fmla="*/ 0 h 76409"/>
                  <a:gd name="connsiteX2" fmla="*/ 1731568 w 1731568"/>
                  <a:gd name="connsiteY2" fmla="*/ 0 h 76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31568" h="76409">
                    <a:moveTo>
                      <a:pt x="0" y="76409"/>
                    </a:moveTo>
                    <a:lnTo>
                      <a:pt x="66743" y="0"/>
                    </a:lnTo>
                    <a:lnTo>
                      <a:pt x="1731568" y="0"/>
                    </a:lnTo>
                  </a:path>
                </a:pathLst>
              </a:custGeom>
              <a:ln w="952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PA-梯形 77">
                <a:extLst>
                  <a:ext uri="{FF2B5EF4-FFF2-40B4-BE49-F238E27FC236}">
                    <a16:creationId xmlns:a16="http://schemas.microsoft.com/office/drawing/2014/main" xmlns="" id="{0C5A44DC-659A-4BBC-A488-F5C542A73DE4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flipH="1">
                <a:off x="8482277" y="1103890"/>
                <a:ext cx="1452275" cy="41776"/>
              </a:xfrm>
              <a:prstGeom prst="trapezoid">
                <a:avLst>
                  <a:gd name="adj" fmla="val 67905"/>
                </a:avLst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PA-矩形 78">
                <a:extLst>
                  <a:ext uri="{FF2B5EF4-FFF2-40B4-BE49-F238E27FC236}">
                    <a16:creationId xmlns:a16="http://schemas.microsoft.com/office/drawing/2014/main" xmlns="" id="{31CB0F77-F147-44D4-98E9-92632A786F39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flipH="1">
                <a:off x="8655999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PA-矩形 79">
                <a:extLst>
                  <a:ext uri="{FF2B5EF4-FFF2-40B4-BE49-F238E27FC236}">
                    <a16:creationId xmlns:a16="http://schemas.microsoft.com/office/drawing/2014/main" xmlns="" id="{AF9DDBC0-03B2-4979-BA3B-2C618C249839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flipH="1">
                <a:off x="8525262" y="995021"/>
                <a:ext cx="102026" cy="4177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23516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0576;#393616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0576;#393616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" val="1"/>
  <p:tag name="HASTEXT" val="1"/>
  <p:tag name="LEFT" val="166.2195"/>
  <p:tag name="TOP" val="215.7642"/>
  <p:tag name="WIDTH" val="129.25"/>
  <p:tag name="HEIGTH" val="38.77504"/>
  <p:tag name="TEXT" val="微软雅黑"/>
  <p:tag name="FONTCOLOR" val="4210752"/>
  <p:tag name="FONTNAME" val="微软雅黑"/>
  <p:tag name="FONTNAMEASCII" val="微软雅黑"/>
  <p:tag name="NAMECOMPLEXSCRIPT" val="微软雅黑"/>
  <p:tag name="NAMEFAREAST" val="微软雅黑"/>
  <p:tag name="NAMEOTHER" val="微软雅黑"/>
  <p:tag name="FONTBOLD" val="-1"/>
  <p:tag name="FONTSIZE" val="32"/>
  <p:tag name="MARGINTOP" val="3.71228"/>
  <p:tag name="MARGINBOTTOM" val="0"/>
  <p:tag name="MARGINLEFT" val="0.1259766"/>
  <p:tag name="MARGINRIGHT" val="0"/>
  <p:tag name="TEXTLINEDASHSTYLE" val="-2"/>
  <p:tag name="TEXTLINEWEIGHT" val="-2.147484E+09"/>
  <p:tag name="TEXTLINEFORECOLOR" val="16777215"/>
  <p:tag name="TEXTLINEFILLBACKCOLOR" val="16777215"/>
  <p:tag name="TEXTLINEFILLTRANSPARENCY" val="0"/>
  <p:tag name="TEXTALIGNMENT" val="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" val="1"/>
  <p:tag name="HASTEXT" val="1"/>
  <p:tag name="LEFT" val="166.2195"/>
  <p:tag name="TOP" val="262.0019"/>
  <p:tag name="WIDTH" val="210.6624"/>
  <p:tag name="HEIGTH" val="38.77504"/>
  <p:tag name="TEXT" val="微软雅黑 Light"/>
  <p:tag name="FONTCOLOR" val="4210752"/>
  <p:tag name="FONTNAME" val="微软雅黑 Light"/>
  <p:tag name="FONTNAMEASCII" val="微软雅黑 Light"/>
  <p:tag name="NAMECOMPLEXSCRIPT" val="微软雅黑"/>
  <p:tag name="NAMEFAREAST" val="微软雅黑 Light"/>
  <p:tag name="NAMEOTHER" val="微软雅黑 Light"/>
  <p:tag name="FONTBOLD" val="0"/>
  <p:tag name="FONTSIZE" val="32"/>
  <p:tag name="MARGINTOP" val="4.20047"/>
  <p:tag name="MARGINBOTTOM" val="0"/>
  <p:tag name="MARGINLEFT" val="0.6456604"/>
  <p:tag name="MARGINRIGHT" val="0"/>
  <p:tag name="TEXTLINEDASHSTYLE" val="-2"/>
  <p:tag name="TEXTLINEWEIGHT" val="-2.147484E+09"/>
  <p:tag name="TEXTLINEFORECOLOR" val="16777215"/>
  <p:tag name="TEXTLINEFILLBACKCOLOR" val="16777215"/>
  <p:tag name="TEXTLINEFILLTRANSPARENCY" val="0"/>
  <p:tag name="TEXTALIGNMENT" val="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" val="1"/>
  <p:tag name="HASTEXT" val="1"/>
  <p:tag name="LEFT" val="166.2195"/>
  <p:tag name="TOP" val="308.2396"/>
  <p:tag name="WIDTH" val="207.002"/>
  <p:tag name="HEIGTH" val="38.77504"/>
  <p:tag name="TEXT" val="字体圈欣意冠黑体"/>
  <p:tag name="FONTCOLOR" val="4210752"/>
  <p:tag name="FONTNAME" val="字体圈欣意冠黑体"/>
  <p:tag name="FONTNAMEASCII" val="字体圈欣意冠黑体"/>
  <p:tag name="NAMECOMPLEXSCRIPT" val="微软雅黑"/>
  <p:tag name="NAMEFAREAST" val="字体圈欣意冠黑体"/>
  <p:tag name="NAMEOTHER" val="字体圈欣意冠黑体"/>
  <p:tag name="FONTBOLD" val="0"/>
  <p:tag name="FONTSIZE" val="32"/>
  <p:tag name="MARGINTOP" val="7.546539"/>
  <p:tag name="MARGINBOTTOM" val="0"/>
  <p:tag name="MARGINLEFT" val="0.1289673"/>
  <p:tag name="MARGINRIGHT" val="0"/>
  <p:tag name="TEXTLINEDASHSTYLE" val="-2"/>
  <p:tag name="TEXTLINEWEIGHT" val="-2.147484E+09"/>
  <p:tag name="TEXTLINEFORECOLOR" val="16777215"/>
  <p:tag name="TEXTLINEFILLBACKCOLOR" val="16777215"/>
  <p:tag name="TEXTLINEFILLTRANSPARENCY" val="0"/>
  <p:tag name="TEXTALIGNMENT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heme/theme1.xml><?xml version="1.0" encoding="utf-8"?>
<a:theme xmlns:a="http://schemas.openxmlformats.org/drawingml/2006/main" name="俏的主题">
  <a:themeElements>
    <a:clrScheme name="A03-科技蓝">
      <a:dk1>
        <a:srgbClr val="363636"/>
      </a:dk1>
      <a:lt1>
        <a:srgbClr val="FFFFFF"/>
      </a:lt1>
      <a:dk2>
        <a:srgbClr val="000000"/>
      </a:dk2>
      <a:lt2>
        <a:srgbClr val="FFFFFF"/>
      </a:lt2>
      <a:accent1>
        <a:srgbClr val="04FEFF"/>
      </a:accent1>
      <a:accent2>
        <a:srgbClr val="FFD33B"/>
      </a:accent2>
      <a:accent3>
        <a:srgbClr val="04FEFF"/>
      </a:accent3>
      <a:accent4>
        <a:srgbClr val="FFD33B"/>
      </a:accent4>
      <a:accent5>
        <a:srgbClr val="04FEFF"/>
      </a:accent5>
      <a:accent6>
        <a:srgbClr val="FFD33B"/>
      </a:accent6>
      <a:hlink>
        <a:srgbClr val="F33B48"/>
      </a:hlink>
      <a:folHlink>
        <a:srgbClr val="FFC000"/>
      </a:folHlink>
    </a:clrScheme>
    <a:fontScheme name="微软雅黑组">
      <a:majorFont>
        <a:latin typeface="Bahnschrift SemiBold"/>
        <a:ea typeface="微软雅黑"/>
        <a:cs typeface=""/>
      </a:majorFont>
      <a:minorFont>
        <a:latin typeface="Bahnschrift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俏的主题" id="{C171CB62-EDD0-443D-91A1-F9DDF7591E19}" vid="{DFFA12FA-C841-4CDD-A862-CC43AD01AF1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866</TotalTime>
  <Words>712</Words>
  <Application>Microsoft Office PowerPoint</Application>
  <PresentationFormat>宽屏</PresentationFormat>
  <Paragraphs>136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微软雅黑</vt:lpstr>
      <vt:lpstr>微软雅黑 Light</vt:lpstr>
      <vt:lpstr>字体圈欣意冠黑体</vt:lpstr>
      <vt:lpstr>Arial</vt:lpstr>
      <vt:lpstr>Bahnschrift Light</vt:lpstr>
      <vt:lpstr>俏的主题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 tmo ban.com</Manager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向天歌演示</dc:creator>
  <cp:keywords>51PPT模板网</cp:keywords>
  <dc:description>www.51ppt mob an.com</dc:description>
  <cp:lastModifiedBy>YANGs</cp:lastModifiedBy>
  <cp:revision>428</cp:revision>
  <dcterms:created xsi:type="dcterms:W3CDTF">2020-07-28T04:07:31Z</dcterms:created>
  <dcterms:modified xsi:type="dcterms:W3CDTF">2020-09-15T13:11:04Z</dcterms:modified>
</cp:coreProperties>
</file>

<file path=docProps/thumbnail.jpeg>
</file>